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54295"/>
            <a:ext cx="12191999" cy="220370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715511" cy="183489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1999" cy="642518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7207" y="3686555"/>
            <a:ext cx="1869948" cy="167487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06511" y="3919728"/>
            <a:ext cx="711707" cy="249936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95344" y="5640323"/>
            <a:ext cx="4058411" cy="784860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01611" y="3820667"/>
            <a:ext cx="760476" cy="601980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69976" y="0"/>
            <a:ext cx="8225028" cy="48722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36114" y="1194053"/>
            <a:ext cx="4682490" cy="1489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7B101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1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54295"/>
            <a:ext cx="12191999" cy="220370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715511" cy="183489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04800" y="295656"/>
            <a:ext cx="11602720" cy="6221095"/>
          </a:xfrm>
          <a:custGeom>
            <a:avLst/>
            <a:gdLst/>
            <a:ahLst/>
            <a:cxnLst/>
            <a:rect l="l" t="t" r="r" b="b"/>
            <a:pathLst>
              <a:path w="11602720" h="6221095">
                <a:moveTo>
                  <a:pt x="10565384" y="0"/>
                </a:moveTo>
                <a:lnTo>
                  <a:pt x="1036828" y="0"/>
                </a:lnTo>
                <a:lnTo>
                  <a:pt x="988020" y="1128"/>
                </a:lnTo>
                <a:lnTo>
                  <a:pt x="939793" y="4480"/>
                </a:lnTo>
                <a:lnTo>
                  <a:pt x="892196" y="10007"/>
                </a:lnTo>
                <a:lnTo>
                  <a:pt x="845280" y="17657"/>
                </a:lnTo>
                <a:lnTo>
                  <a:pt x="799094" y="27382"/>
                </a:lnTo>
                <a:lnTo>
                  <a:pt x="753688" y="39131"/>
                </a:lnTo>
                <a:lnTo>
                  <a:pt x="709112" y="52856"/>
                </a:lnTo>
                <a:lnTo>
                  <a:pt x="665415" y="68505"/>
                </a:lnTo>
                <a:lnTo>
                  <a:pt x="622648" y="86030"/>
                </a:lnTo>
                <a:lnTo>
                  <a:pt x="580860" y="105381"/>
                </a:lnTo>
                <a:lnTo>
                  <a:pt x="540100" y="126507"/>
                </a:lnTo>
                <a:lnTo>
                  <a:pt x="500420" y="149359"/>
                </a:lnTo>
                <a:lnTo>
                  <a:pt x="461867" y="173887"/>
                </a:lnTo>
                <a:lnTo>
                  <a:pt x="424493" y="200042"/>
                </a:lnTo>
                <a:lnTo>
                  <a:pt x="388347" y="227773"/>
                </a:lnTo>
                <a:lnTo>
                  <a:pt x="353479" y="257031"/>
                </a:lnTo>
                <a:lnTo>
                  <a:pt x="319939" y="287766"/>
                </a:lnTo>
                <a:lnTo>
                  <a:pt x="287776" y="319929"/>
                </a:lnTo>
                <a:lnTo>
                  <a:pt x="257040" y="353469"/>
                </a:lnTo>
                <a:lnTo>
                  <a:pt x="227781" y="388337"/>
                </a:lnTo>
                <a:lnTo>
                  <a:pt x="200049" y="424482"/>
                </a:lnTo>
                <a:lnTo>
                  <a:pt x="173894" y="461856"/>
                </a:lnTo>
                <a:lnTo>
                  <a:pt x="149365" y="500408"/>
                </a:lnTo>
                <a:lnTo>
                  <a:pt x="126512" y="540089"/>
                </a:lnTo>
                <a:lnTo>
                  <a:pt x="105385" y="580849"/>
                </a:lnTo>
                <a:lnTo>
                  <a:pt x="86034" y="622637"/>
                </a:lnTo>
                <a:lnTo>
                  <a:pt x="68508" y="665405"/>
                </a:lnTo>
                <a:lnTo>
                  <a:pt x="52858" y="709102"/>
                </a:lnTo>
                <a:lnTo>
                  <a:pt x="39133" y="753680"/>
                </a:lnTo>
                <a:lnTo>
                  <a:pt x="27383" y="799086"/>
                </a:lnTo>
                <a:lnTo>
                  <a:pt x="17658" y="845274"/>
                </a:lnTo>
                <a:lnTo>
                  <a:pt x="10007" y="892191"/>
                </a:lnTo>
                <a:lnTo>
                  <a:pt x="4480" y="939789"/>
                </a:lnTo>
                <a:lnTo>
                  <a:pt x="1128" y="988018"/>
                </a:lnTo>
                <a:lnTo>
                  <a:pt x="0" y="1036828"/>
                </a:lnTo>
                <a:lnTo>
                  <a:pt x="0" y="5184140"/>
                </a:lnTo>
                <a:lnTo>
                  <a:pt x="1128" y="5232947"/>
                </a:lnTo>
                <a:lnTo>
                  <a:pt x="4480" y="5281174"/>
                </a:lnTo>
                <a:lnTo>
                  <a:pt x="10007" y="5328771"/>
                </a:lnTo>
                <a:lnTo>
                  <a:pt x="17658" y="5375687"/>
                </a:lnTo>
                <a:lnTo>
                  <a:pt x="27383" y="5421873"/>
                </a:lnTo>
                <a:lnTo>
                  <a:pt x="39133" y="5467279"/>
                </a:lnTo>
                <a:lnTo>
                  <a:pt x="52858" y="5511855"/>
                </a:lnTo>
                <a:lnTo>
                  <a:pt x="68508" y="5555552"/>
                </a:lnTo>
                <a:lnTo>
                  <a:pt x="86034" y="5598319"/>
                </a:lnTo>
                <a:lnTo>
                  <a:pt x="105385" y="5640107"/>
                </a:lnTo>
                <a:lnTo>
                  <a:pt x="126512" y="5680867"/>
                </a:lnTo>
                <a:lnTo>
                  <a:pt x="149365" y="5720547"/>
                </a:lnTo>
                <a:lnTo>
                  <a:pt x="173894" y="5759100"/>
                </a:lnTo>
                <a:lnTo>
                  <a:pt x="200049" y="5796474"/>
                </a:lnTo>
                <a:lnTo>
                  <a:pt x="227781" y="5832620"/>
                </a:lnTo>
                <a:lnTo>
                  <a:pt x="257040" y="5867488"/>
                </a:lnTo>
                <a:lnTo>
                  <a:pt x="287776" y="5901028"/>
                </a:lnTo>
                <a:lnTo>
                  <a:pt x="319939" y="5933191"/>
                </a:lnTo>
                <a:lnTo>
                  <a:pt x="353479" y="5963927"/>
                </a:lnTo>
                <a:lnTo>
                  <a:pt x="388347" y="5993186"/>
                </a:lnTo>
                <a:lnTo>
                  <a:pt x="424493" y="6020918"/>
                </a:lnTo>
                <a:lnTo>
                  <a:pt x="461867" y="6047073"/>
                </a:lnTo>
                <a:lnTo>
                  <a:pt x="500420" y="6071602"/>
                </a:lnTo>
                <a:lnTo>
                  <a:pt x="540100" y="6094455"/>
                </a:lnTo>
                <a:lnTo>
                  <a:pt x="580860" y="6115582"/>
                </a:lnTo>
                <a:lnTo>
                  <a:pt x="622648" y="6134933"/>
                </a:lnTo>
                <a:lnTo>
                  <a:pt x="665415" y="6152459"/>
                </a:lnTo>
                <a:lnTo>
                  <a:pt x="709112" y="6168109"/>
                </a:lnTo>
                <a:lnTo>
                  <a:pt x="753688" y="6181834"/>
                </a:lnTo>
                <a:lnTo>
                  <a:pt x="799094" y="6193584"/>
                </a:lnTo>
                <a:lnTo>
                  <a:pt x="845280" y="6203309"/>
                </a:lnTo>
                <a:lnTo>
                  <a:pt x="892196" y="6210960"/>
                </a:lnTo>
                <a:lnTo>
                  <a:pt x="939793" y="6216487"/>
                </a:lnTo>
                <a:lnTo>
                  <a:pt x="988020" y="6219839"/>
                </a:lnTo>
                <a:lnTo>
                  <a:pt x="1036828" y="6220968"/>
                </a:lnTo>
                <a:lnTo>
                  <a:pt x="10565384" y="6220968"/>
                </a:lnTo>
                <a:lnTo>
                  <a:pt x="10614193" y="6219839"/>
                </a:lnTo>
                <a:lnTo>
                  <a:pt x="10662422" y="6216487"/>
                </a:lnTo>
                <a:lnTo>
                  <a:pt x="10710020" y="6210960"/>
                </a:lnTo>
                <a:lnTo>
                  <a:pt x="10756937" y="6203309"/>
                </a:lnTo>
                <a:lnTo>
                  <a:pt x="10803125" y="6193584"/>
                </a:lnTo>
                <a:lnTo>
                  <a:pt x="10848531" y="6181834"/>
                </a:lnTo>
                <a:lnTo>
                  <a:pt x="10893109" y="6168109"/>
                </a:lnTo>
                <a:lnTo>
                  <a:pt x="10936806" y="6152459"/>
                </a:lnTo>
                <a:lnTo>
                  <a:pt x="10979574" y="6134933"/>
                </a:lnTo>
                <a:lnTo>
                  <a:pt x="11021362" y="6115582"/>
                </a:lnTo>
                <a:lnTo>
                  <a:pt x="11062122" y="6094455"/>
                </a:lnTo>
                <a:lnTo>
                  <a:pt x="11101803" y="6071602"/>
                </a:lnTo>
                <a:lnTo>
                  <a:pt x="11140355" y="6047073"/>
                </a:lnTo>
                <a:lnTo>
                  <a:pt x="11177729" y="6020918"/>
                </a:lnTo>
                <a:lnTo>
                  <a:pt x="11213874" y="5993186"/>
                </a:lnTo>
                <a:lnTo>
                  <a:pt x="11248742" y="5963927"/>
                </a:lnTo>
                <a:lnTo>
                  <a:pt x="11282282" y="5933191"/>
                </a:lnTo>
                <a:lnTo>
                  <a:pt x="11314445" y="5901028"/>
                </a:lnTo>
                <a:lnTo>
                  <a:pt x="11345180" y="5867488"/>
                </a:lnTo>
                <a:lnTo>
                  <a:pt x="11374438" y="5832620"/>
                </a:lnTo>
                <a:lnTo>
                  <a:pt x="11402169" y="5796474"/>
                </a:lnTo>
                <a:lnTo>
                  <a:pt x="11428324" y="5759100"/>
                </a:lnTo>
                <a:lnTo>
                  <a:pt x="11452852" y="5720547"/>
                </a:lnTo>
                <a:lnTo>
                  <a:pt x="11475704" y="5680867"/>
                </a:lnTo>
                <a:lnTo>
                  <a:pt x="11496830" y="5640107"/>
                </a:lnTo>
                <a:lnTo>
                  <a:pt x="11516181" y="5598319"/>
                </a:lnTo>
                <a:lnTo>
                  <a:pt x="11533706" y="5555552"/>
                </a:lnTo>
                <a:lnTo>
                  <a:pt x="11549355" y="5511855"/>
                </a:lnTo>
                <a:lnTo>
                  <a:pt x="11563080" y="5467279"/>
                </a:lnTo>
                <a:lnTo>
                  <a:pt x="11574829" y="5421873"/>
                </a:lnTo>
                <a:lnTo>
                  <a:pt x="11584554" y="5375687"/>
                </a:lnTo>
                <a:lnTo>
                  <a:pt x="11592204" y="5328771"/>
                </a:lnTo>
                <a:lnTo>
                  <a:pt x="11597731" y="5281174"/>
                </a:lnTo>
                <a:lnTo>
                  <a:pt x="11601083" y="5232947"/>
                </a:lnTo>
                <a:lnTo>
                  <a:pt x="11602212" y="5184140"/>
                </a:lnTo>
                <a:lnTo>
                  <a:pt x="11602212" y="1036828"/>
                </a:lnTo>
                <a:lnTo>
                  <a:pt x="11601083" y="988018"/>
                </a:lnTo>
                <a:lnTo>
                  <a:pt x="11597731" y="939789"/>
                </a:lnTo>
                <a:lnTo>
                  <a:pt x="11592204" y="892191"/>
                </a:lnTo>
                <a:lnTo>
                  <a:pt x="11584554" y="845274"/>
                </a:lnTo>
                <a:lnTo>
                  <a:pt x="11574829" y="799086"/>
                </a:lnTo>
                <a:lnTo>
                  <a:pt x="11563080" y="753680"/>
                </a:lnTo>
                <a:lnTo>
                  <a:pt x="11549355" y="709102"/>
                </a:lnTo>
                <a:lnTo>
                  <a:pt x="11533706" y="665405"/>
                </a:lnTo>
                <a:lnTo>
                  <a:pt x="11516181" y="622637"/>
                </a:lnTo>
                <a:lnTo>
                  <a:pt x="11496830" y="580849"/>
                </a:lnTo>
                <a:lnTo>
                  <a:pt x="11475704" y="540089"/>
                </a:lnTo>
                <a:lnTo>
                  <a:pt x="11452852" y="500408"/>
                </a:lnTo>
                <a:lnTo>
                  <a:pt x="11428324" y="461856"/>
                </a:lnTo>
                <a:lnTo>
                  <a:pt x="11402169" y="424482"/>
                </a:lnTo>
                <a:lnTo>
                  <a:pt x="11374438" y="388337"/>
                </a:lnTo>
                <a:lnTo>
                  <a:pt x="11345180" y="353469"/>
                </a:lnTo>
                <a:lnTo>
                  <a:pt x="11314445" y="319929"/>
                </a:lnTo>
                <a:lnTo>
                  <a:pt x="11282282" y="287766"/>
                </a:lnTo>
                <a:lnTo>
                  <a:pt x="11248742" y="257031"/>
                </a:lnTo>
                <a:lnTo>
                  <a:pt x="11213874" y="227773"/>
                </a:lnTo>
                <a:lnTo>
                  <a:pt x="11177729" y="200042"/>
                </a:lnTo>
                <a:lnTo>
                  <a:pt x="11140355" y="173887"/>
                </a:lnTo>
                <a:lnTo>
                  <a:pt x="11101803" y="149359"/>
                </a:lnTo>
                <a:lnTo>
                  <a:pt x="11062122" y="126507"/>
                </a:lnTo>
                <a:lnTo>
                  <a:pt x="11021362" y="105381"/>
                </a:lnTo>
                <a:lnTo>
                  <a:pt x="10979574" y="86030"/>
                </a:lnTo>
                <a:lnTo>
                  <a:pt x="10936806" y="68505"/>
                </a:lnTo>
                <a:lnTo>
                  <a:pt x="10893109" y="52856"/>
                </a:lnTo>
                <a:lnTo>
                  <a:pt x="10848531" y="39131"/>
                </a:lnTo>
                <a:lnTo>
                  <a:pt x="10803125" y="27382"/>
                </a:lnTo>
                <a:lnTo>
                  <a:pt x="10756937" y="17657"/>
                </a:lnTo>
                <a:lnTo>
                  <a:pt x="10710020" y="10007"/>
                </a:lnTo>
                <a:lnTo>
                  <a:pt x="10662422" y="4480"/>
                </a:lnTo>
                <a:lnTo>
                  <a:pt x="10614193" y="1128"/>
                </a:lnTo>
                <a:lnTo>
                  <a:pt x="105653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04800" y="295656"/>
            <a:ext cx="11602720" cy="6221095"/>
          </a:xfrm>
          <a:custGeom>
            <a:avLst/>
            <a:gdLst/>
            <a:ahLst/>
            <a:cxnLst/>
            <a:rect l="l" t="t" r="r" b="b"/>
            <a:pathLst>
              <a:path w="11602720" h="6221095">
                <a:moveTo>
                  <a:pt x="0" y="1036828"/>
                </a:moveTo>
                <a:lnTo>
                  <a:pt x="1128" y="988018"/>
                </a:lnTo>
                <a:lnTo>
                  <a:pt x="4480" y="939789"/>
                </a:lnTo>
                <a:lnTo>
                  <a:pt x="10007" y="892191"/>
                </a:lnTo>
                <a:lnTo>
                  <a:pt x="17658" y="845274"/>
                </a:lnTo>
                <a:lnTo>
                  <a:pt x="27383" y="799086"/>
                </a:lnTo>
                <a:lnTo>
                  <a:pt x="39133" y="753680"/>
                </a:lnTo>
                <a:lnTo>
                  <a:pt x="52858" y="709102"/>
                </a:lnTo>
                <a:lnTo>
                  <a:pt x="68508" y="665405"/>
                </a:lnTo>
                <a:lnTo>
                  <a:pt x="86034" y="622637"/>
                </a:lnTo>
                <a:lnTo>
                  <a:pt x="105385" y="580849"/>
                </a:lnTo>
                <a:lnTo>
                  <a:pt x="126512" y="540089"/>
                </a:lnTo>
                <a:lnTo>
                  <a:pt x="149365" y="500408"/>
                </a:lnTo>
                <a:lnTo>
                  <a:pt x="173894" y="461856"/>
                </a:lnTo>
                <a:lnTo>
                  <a:pt x="200049" y="424482"/>
                </a:lnTo>
                <a:lnTo>
                  <a:pt x="227781" y="388337"/>
                </a:lnTo>
                <a:lnTo>
                  <a:pt x="257040" y="353469"/>
                </a:lnTo>
                <a:lnTo>
                  <a:pt x="287776" y="319929"/>
                </a:lnTo>
                <a:lnTo>
                  <a:pt x="319939" y="287766"/>
                </a:lnTo>
                <a:lnTo>
                  <a:pt x="353479" y="257031"/>
                </a:lnTo>
                <a:lnTo>
                  <a:pt x="388347" y="227773"/>
                </a:lnTo>
                <a:lnTo>
                  <a:pt x="424493" y="200042"/>
                </a:lnTo>
                <a:lnTo>
                  <a:pt x="461867" y="173887"/>
                </a:lnTo>
                <a:lnTo>
                  <a:pt x="500420" y="149359"/>
                </a:lnTo>
                <a:lnTo>
                  <a:pt x="540100" y="126507"/>
                </a:lnTo>
                <a:lnTo>
                  <a:pt x="580860" y="105381"/>
                </a:lnTo>
                <a:lnTo>
                  <a:pt x="622648" y="86030"/>
                </a:lnTo>
                <a:lnTo>
                  <a:pt x="665415" y="68505"/>
                </a:lnTo>
                <a:lnTo>
                  <a:pt x="709112" y="52856"/>
                </a:lnTo>
                <a:lnTo>
                  <a:pt x="753688" y="39131"/>
                </a:lnTo>
                <a:lnTo>
                  <a:pt x="799094" y="27382"/>
                </a:lnTo>
                <a:lnTo>
                  <a:pt x="845280" y="17657"/>
                </a:lnTo>
                <a:lnTo>
                  <a:pt x="892196" y="10007"/>
                </a:lnTo>
                <a:lnTo>
                  <a:pt x="939793" y="4480"/>
                </a:lnTo>
                <a:lnTo>
                  <a:pt x="988020" y="1128"/>
                </a:lnTo>
                <a:lnTo>
                  <a:pt x="1036828" y="0"/>
                </a:lnTo>
                <a:lnTo>
                  <a:pt x="10565384" y="0"/>
                </a:lnTo>
                <a:lnTo>
                  <a:pt x="10614193" y="1128"/>
                </a:lnTo>
                <a:lnTo>
                  <a:pt x="10662422" y="4480"/>
                </a:lnTo>
                <a:lnTo>
                  <a:pt x="10710020" y="10007"/>
                </a:lnTo>
                <a:lnTo>
                  <a:pt x="10756937" y="17657"/>
                </a:lnTo>
                <a:lnTo>
                  <a:pt x="10803125" y="27382"/>
                </a:lnTo>
                <a:lnTo>
                  <a:pt x="10848531" y="39131"/>
                </a:lnTo>
                <a:lnTo>
                  <a:pt x="10893109" y="52856"/>
                </a:lnTo>
                <a:lnTo>
                  <a:pt x="10936806" y="68505"/>
                </a:lnTo>
                <a:lnTo>
                  <a:pt x="10979574" y="86030"/>
                </a:lnTo>
                <a:lnTo>
                  <a:pt x="11021362" y="105381"/>
                </a:lnTo>
                <a:lnTo>
                  <a:pt x="11062122" y="126507"/>
                </a:lnTo>
                <a:lnTo>
                  <a:pt x="11101803" y="149359"/>
                </a:lnTo>
                <a:lnTo>
                  <a:pt x="11140355" y="173887"/>
                </a:lnTo>
                <a:lnTo>
                  <a:pt x="11177729" y="200042"/>
                </a:lnTo>
                <a:lnTo>
                  <a:pt x="11213874" y="227773"/>
                </a:lnTo>
                <a:lnTo>
                  <a:pt x="11248742" y="257031"/>
                </a:lnTo>
                <a:lnTo>
                  <a:pt x="11282282" y="287766"/>
                </a:lnTo>
                <a:lnTo>
                  <a:pt x="11314445" y="319929"/>
                </a:lnTo>
                <a:lnTo>
                  <a:pt x="11345180" y="353469"/>
                </a:lnTo>
                <a:lnTo>
                  <a:pt x="11374438" y="388337"/>
                </a:lnTo>
                <a:lnTo>
                  <a:pt x="11402169" y="424482"/>
                </a:lnTo>
                <a:lnTo>
                  <a:pt x="11428324" y="461856"/>
                </a:lnTo>
                <a:lnTo>
                  <a:pt x="11452852" y="500408"/>
                </a:lnTo>
                <a:lnTo>
                  <a:pt x="11475704" y="540089"/>
                </a:lnTo>
                <a:lnTo>
                  <a:pt x="11496830" y="580849"/>
                </a:lnTo>
                <a:lnTo>
                  <a:pt x="11516181" y="622637"/>
                </a:lnTo>
                <a:lnTo>
                  <a:pt x="11533706" y="665405"/>
                </a:lnTo>
                <a:lnTo>
                  <a:pt x="11549355" y="709102"/>
                </a:lnTo>
                <a:lnTo>
                  <a:pt x="11563080" y="753680"/>
                </a:lnTo>
                <a:lnTo>
                  <a:pt x="11574829" y="799086"/>
                </a:lnTo>
                <a:lnTo>
                  <a:pt x="11584554" y="845274"/>
                </a:lnTo>
                <a:lnTo>
                  <a:pt x="11592204" y="892191"/>
                </a:lnTo>
                <a:lnTo>
                  <a:pt x="11597731" y="939789"/>
                </a:lnTo>
                <a:lnTo>
                  <a:pt x="11601083" y="988018"/>
                </a:lnTo>
                <a:lnTo>
                  <a:pt x="11602212" y="1036828"/>
                </a:lnTo>
                <a:lnTo>
                  <a:pt x="11602212" y="5184140"/>
                </a:lnTo>
                <a:lnTo>
                  <a:pt x="11601083" y="5232947"/>
                </a:lnTo>
                <a:lnTo>
                  <a:pt x="11597731" y="5281174"/>
                </a:lnTo>
                <a:lnTo>
                  <a:pt x="11592204" y="5328771"/>
                </a:lnTo>
                <a:lnTo>
                  <a:pt x="11584554" y="5375687"/>
                </a:lnTo>
                <a:lnTo>
                  <a:pt x="11574829" y="5421873"/>
                </a:lnTo>
                <a:lnTo>
                  <a:pt x="11563080" y="5467279"/>
                </a:lnTo>
                <a:lnTo>
                  <a:pt x="11549355" y="5511855"/>
                </a:lnTo>
                <a:lnTo>
                  <a:pt x="11533706" y="5555552"/>
                </a:lnTo>
                <a:lnTo>
                  <a:pt x="11516181" y="5598319"/>
                </a:lnTo>
                <a:lnTo>
                  <a:pt x="11496830" y="5640107"/>
                </a:lnTo>
                <a:lnTo>
                  <a:pt x="11475704" y="5680867"/>
                </a:lnTo>
                <a:lnTo>
                  <a:pt x="11452852" y="5720547"/>
                </a:lnTo>
                <a:lnTo>
                  <a:pt x="11428324" y="5759100"/>
                </a:lnTo>
                <a:lnTo>
                  <a:pt x="11402169" y="5796474"/>
                </a:lnTo>
                <a:lnTo>
                  <a:pt x="11374438" y="5832620"/>
                </a:lnTo>
                <a:lnTo>
                  <a:pt x="11345180" y="5867488"/>
                </a:lnTo>
                <a:lnTo>
                  <a:pt x="11314445" y="5901028"/>
                </a:lnTo>
                <a:lnTo>
                  <a:pt x="11282282" y="5933191"/>
                </a:lnTo>
                <a:lnTo>
                  <a:pt x="11248742" y="5963927"/>
                </a:lnTo>
                <a:lnTo>
                  <a:pt x="11213874" y="5993186"/>
                </a:lnTo>
                <a:lnTo>
                  <a:pt x="11177729" y="6020918"/>
                </a:lnTo>
                <a:lnTo>
                  <a:pt x="11140355" y="6047073"/>
                </a:lnTo>
                <a:lnTo>
                  <a:pt x="11101803" y="6071602"/>
                </a:lnTo>
                <a:lnTo>
                  <a:pt x="11062122" y="6094455"/>
                </a:lnTo>
                <a:lnTo>
                  <a:pt x="11021362" y="6115582"/>
                </a:lnTo>
                <a:lnTo>
                  <a:pt x="10979574" y="6134933"/>
                </a:lnTo>
                <a:lnTo>
                  <a:pt x="10936806" y="6152459"/>
                </a:lnTo>
                <a:lnTo>
                  <a:pt x="10893109" y="6168109"/>
                </a:lnTo>
                <a:lnTo>
                  <a:pt x="10848531" y="6181834"/>
                </a:lnTo>
                <a:lnTo>
                  <a:pt x="10803125" y="6193584"/>
                </a:lnTo>
                <a:lnTo>
                  <a:pt x="10756937" y="6203309"/>
                </a:lnTo>
                <a:lnTo>
                  <a:pt x="10710020" y="6210960"/>
                </a:lnTo>
                <a:lnTo>
                  <a:pt x="10662422" y="6216487"/>
                </a:lnTo>
                <a:lnTo>
                  <a:pt x="10614193" y="6219839"/>
                </a:lnTo>
                <a:lnTo>
                  <a:pt x="10565384" y="6220968"/>
                </a:lnTo>
                <a:lnTo>
                  <a:pt x="1036828" y="6220968"/>
                </a:lnTo>
                <a:lnTo>
                  <a:pt x="988020" y="6219839"/>
                </a:lnTo>
                <a:lnTo>
                  <a:pt x="939793" y="6216487"/>
                </a:lnTo>
                <a:lnTo>
                  <a:pt x="892196" y="6210960"/>
                </a:lnTo>
                <a:lnTo>
                  <a:pt x="845280" y="6203309"/>
                </a:lnTo>
                <a:lnTo>
                  <a:pt x="799094" y="6193584"/>
                </a:lnTo>
                <a:lnTo>
                  <a:pt x="753688" y="6181834"/>
                </a:lnTo>
                <a:lnTo>
                  <a:pt x="709112" y="6168109"/>
                </a:lnTo>
                <a:lnTo>
                  <a:pt x="665415" y="6152459"/>
                </a:lnTo>
                <a:lnTo>
                  <a:pt x="622648" y="6134933"/>
                </a:lnTo>
                <a:lnTo>
                  <a:pt x="580860" y="6115582"/>
                </a:lnTo>
                <a:lnTo>
                  <a:pt x="540100" y="6094455"/>
                </a:lnTo>
                <a:lnTo>
                  <a:pt x="500420" y="6071602"/>
                </a:lnTo>
                <a:lnTo>
                  <a:pt x="461867" y="6047073"/>
                </a:lnTo>
                <a:lnTo>
                  <a:pt x="424493" y="6020918"/>
                </a:lnTo>
                <a:lnTo>
                  <a:pt x="388347" y="5993186"/>
                </a:lnTo>
                <a:lnTo>
                  <a:pt x="353479" y="5963927"/>
                </a:lnTo>
                <a:lnTo>
                  <a:pt x="319939" y="5933191"/>
                </a:lnTo>
                <a:lnTo>
                  <a:pt x="287776" y="5901028"/>
                </a:lnTo>
                <a:lnTo>
                  <a:pt x="257040" y="5867488"/>
                </a:lnTo>
                <a:lnTo>
                  <a:pt x="227781" y="5832620"/>
                </a:lnTo>
                <a:lnTo>
                  <a:pt x="200049" y="5796474"/>
                </a:lnTo>
                <a:lnTo>
                  <a:pt x="173894" y="5759100"/>
                </a:lnTo>
                <a:lnTo>
                  <a:pt x="149365" y="5720547"/>
                </a:lnTo>
                <a:lnTo>
                  <a:pt x="126512" y="5680867"/>
                </a:lnTo>
                <a:lnTo>
                  <a:pt x="105385" y="5640107"/>
                </a:lnTo>
                <a:lnTo>
                  <a:pt x="86034" y="5598319"/>
                </a:lnTo>
                <a:lnTo>
                  <a:pt x="68508" y="5555552"/>
                </a:lnTo>
                <a:lnTo>
                  <a:pt x="52858" y="5511855"/>
                </a:lnTo>
                <a:lnTo>
                  <a:pt x="39133" y="5467279"/>
                </a:lnTo>
                <a:lnTo>
                  <a:pt x="27383" y="5421873"/>
                </a:lnTo>
                <a:lnTo>
                  <a:pt x="17658" y="5375687"/>
                </a:lnTo>
                <a:lnTo>
                  <a:pt x="10007" y="5328771"/>
                </a:lnTo>
                <a:lnTo>
                  <a:pt x="4480" y="5281174"/>
                </a:lnTo>
                <a:lnTo>
                  <a:pt x="1128" y="5232947"/>
                </a:lnTo>
                <a:lnTo>
                  <a:pt x="0" y="5184140"/>
                </a:lnTo>
                <a:lnTo>
                  <a:pt x="0" y="1036828"/>
                </a:lnTo>
                <a:close/>
              </a:path>
            </a:pathLst>
          </a:custGeom>
          <a:ln w="12700">
            <a:solidFill>
              <a:srgbClr val="A821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7B101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1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7B101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654295"/>
            <a:ext cx="12191999" cy="220370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715511" cy="183489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304800" y="295656"/>
            <a:ext cx="11602720" cy="6221095"/>
          </a:xfrm>
          <a:custGeom>
            <a:avLst/>
            <a:gdLst/>
            <a:ahLst/>
            <a:cxnLst/>
            <a:rect l="l" t="t" r="r" b="b"/>
            <a:pathLst>
              <a:path w="11602720" h="6221095">
                <a:moveTo>
                  <a:pt x="10565384" y="0"/>
                </a:moveTo>
                <a:lnTo>
                  <a:pt x="1036828" y="0"/>
                </a:lnTo>
                <a:lnTo>
                  <a:pt x="988020" y="1128"/>
                </a:lnTo>
                <a:lnTo>
                  <a:pt x="939793" y="4480"/>
                </a:lnTo>
                <a:lnTo>
                  <a:pt x="892196" y="10007"/>
                </a:lnTo>
                <a:lnTo>
                  <a:pt x="845280" y="17657"/>
                </a:lnTo>
                <a:lnTo>
                  <a:pt x="799094" y="27382"/>
                </a:lnTo>
                <a:lnTo>
                  <a:pt x="753688" y="39131"/>
                </a:lnTo>
                <a:lnTo>
                  <a:pt x="709112" y="52856"/>
                </a:lnTo>
                <a:lnTo>
                  <a:pt x="665415" y="68505"/>
                </a:lnTo>
                <a:lnTo>
                  <a:pt x="622648" y="86030"/>
                </a:lnTo>
                <a:lnTo>
                  <a:pt x="580860" y="105381"/>
                </a:lnTo>
                <a:lnTo>
                  <a:pt x="540100" y="126507"/>
                </a:lnTo>
                <a:lnTo>
                  <a:pt x="500420" y="149359"/>
                </a:lnTo>
                <a:lnTo>
                  <a:pt x="461867" y="173887"/>
                </a:lnTo>
                <a:lnTo>
                  <a:pt x="424493" y="200042"/>
                </a:lnTo>
                <a:lnTo>
                  <a:pt x="388347" y="227773"/>
                </a:lnTo>
                <a:lnTo>
                  <a:pt x="353479" y="257031"/>
                </a:lnTo>
                <a:lnTo>
                  <a:pt x="319939" y="287766"/>
                </a:lnTo>
                <a:lnTo>
                  <a:pt x="287776" y="319929"/>
                </a:lnTo>
                <a:lnTo>
                  <a:pt x="257040" y="353469"/>
                </a:lnTo>
                <a:lnTo>
                  <a:pt x="227781" y="388337"/>
                </a:lnTo>
                <a:lnTo>
                  <a:pt x="200049" y="424482"/>
                </a:lnTo>
                <a:lnTo>
                  <a:pt x="173894" y="461856"/>
                </a:lnTo>
                <a:lnTo>
                  <a:pt x="149365" y="500408"/>
                </a:lnTo>
                <a:lnTo>
                  <a:pt x="126512" y="540089"/>
                </a:lnTo>
                <a:lnTo>
                  <a:pt x="105385" y="580849"/>
                </a:lnTo>
                <a:lnTo>
                  <a:pt x="86034" y="622637"/>
                </a:lnTo>
                <a:lnTo>
                  <a:pt x="68508" y="665405"/>
                </a:lnTo>
                <a:lnTo>
                  <a:pt x="52858" y="709102"/>
                </a:lnTo>
                <a:lnTo>
                  <a:pt x="39133" y="753680"/>
                </a:lnTo>
                <a:lnTo>
                  <a:pt x="27383" y="799086"/>
                </a:lnTo>
                <a:lnTo>
                  <a:pt x="17658" y="845274"/>
                </a:lnTo>
                <a:lnTo>
                  <a:pt x="10007" y="892191"/>
                </a:lnTo>
                <a:lnTo>
                  <a:pt x="4480" y="939789"/>
                </a:lnTo>
                <a:lnTo>
                  <a:pt x="1128" y="988018"/>
                </a:lnTo>
                <a:lnTo>
                  <a:pt x="0" y="1036828"/>
                </a:lnTo>
                <a:lnTo>
                  <a:pt x="0" y="5184140"/>
                </a:lnTo>
                <a:lnTo>
                  <a:pt x="1128" y="5232947"/>
                </a:lnTo>
                <a:lnTo>
                  <a:pt x="4480" y="5281174"/>
                </a:lnTo>
                <a:lnTo>
                  <a:pt x="10007" y="5328771"/>
                </a:lnTo>
                <a:lnTo>
                  <a:pt x="17658" y="5375687"/>
                </a:lnTo>
                <a:lnTo>
                  <a:pt x="27383" y="5421873"/>
                </a:lnTo>
                <a:lnTo>
                  <a:pt x="39133" y="5467279"/>
                </a:lnTo>
                <a:lnTo>
                  <a:pt x="52858" y="5511855"/>
                </a:lnTo>
                <a:lnTo>
                  <a:pt x="68508" y="5555552"/>
                </a:lnTo>
                <a:lnTo>
                  <a:pt x="86034" y="5598319"/>
                </a:lnTo>
                <a:lnTo>
                  <a:pt x="105385" y="5640107"/>
                </a:lnTo>
                <a:lnTo>
                  <a:pt x="126512" y="5680867"/>
                </a:lnTo>
                <a:lnTo>
                  <a:pt x="149365" y="5720547"/>
                </a:lnTo>
                <a:lnTo>
                  <a:pt x="173894" y="5759100"/>
                </a:lnTo>
                <a:lnTo>
                  <a:pt x="200049" y="5796474"/>
                </a:lnTo>
                <a:lnTo>
                  <a:pt x="227781" y="5832620"/>
                </a:lnTo>
                <a:lnTo>
                  <a:pt x="257040" y="5867488"/>
                </a:lnTo>
                <a:lnTo>
                  <a:pt x="287776" y="5901028"/>
                </a:lnTo>
                <a:lnTo>
                  <a:pt x="319939" y="5933191"/>
                </a:lnTo>
                <a:lnTo>
                  <a:pt x="353479" y="5963927"/>
                </a:lnTo>
                <a:lnTo>
                  <a:pt x="388347" y="5993186"/>
                </a:lnTo>
                <a:lnTo>
                  <a:pt x="424493" y="6020918"/>
                </a:lnTo>
                <a:lnTo>
                  <a:pt x="461867" y="6047073"/>
                </a:lnTo>
                <a:lnTo>
                  <a:pt x="500420" y="6071602"/>
                </a:lnTo>
                <a:lnTo>
                  <a:pt x="540100" y="6094455"/>
                </a:lnTo>
                <a:lnTo>
                  <a:pt x="580860" y="6115582"/>
                </a:lnTo>
                <a:lnTo>
                  <a:pt x="622648" y="6134933"/>
                </a:lnTo>
                <a:lnTo>
                  <a:pt x="665415" y="6152459"/>
                </a:lnTo>
                <a:lnTo>
                  <a:pt x="709112" y="6168109"/>
                </a:lnTo>
                <a:lnTo>
                  <a:pt x="753688" y="6181834"/>
                </a:lnTo>
                <a:lnTo>
                  <a:pt x="799094" y="6193584"/>
                </a:lnTo>
                <a:lnTo>
                  <a:pt x="845280" y="6203309"/>
                </a:lnTo>
                <a:lnTo>
                  <a:pt x="892196" y="6210960"/>
                </a:lnTo>
                <a:lnTo>
                  <a:pt x="939793" y="6216487"/>
                </a:lnTo>
                <a:lnTo>
                  <a:pt x="988020" y="6219839"/>
                </a:lnTo>
                <a:lnTo>
                  <a:pt x="1036828" y="6220968"/>
                </a:lnTo>
                <a:lnTo>
                  <a:pt x="10565384" y="6220968"/>
                </a:lnTo>
                <a:lnTo>
                  <a:pt x="10614193" y="6219839"/>
                </a:lnTo>
                <a:lnTo>
                  <a:pt x="10662422" y="6216487"/>
                </a:lnTo>
                <a:lnTo>
                  <a:pt x="10710020" y="6210960"/>
                </a:lnTo>
                <a:lnTo>
                  <a:pt x="10756937" y="6203309"/>
                </a:lnTo>
                <a:lnTo>
                  <a:pt x="10803125" y="6193584"/>
                </a:lnTo>
                <a:lnTo>
                  <a:pt x="10848531" y="6181834"/>
                </a:lnTo>
                <a:lnTo>
                  <a:pt x="10893109" y="6168109"/>
                </a:lnTo>
                <a:lnTo>
                  <a:pt x="10936806" y="6152459"/>
                </a:lnTo>
                <a:lnTo>
                  <a:pt x="10979574" y="6134933"/>
                </a:lnTo>
                <a:lnTo>
                  <a:pt x="11021362" y="6115582"/>
                </a:lnTo>
                <a:lnTo>
                  <a:pt x="11062122" y="6094455"/>
                </a:lnTo>
                <a:lnTo>
                  <a:pt x="11101803" y="6071602"/>
                </a:lnTo>
                <a:lnTo>
                  <a:pt x="11140355" y="6047073"/>
                </a:lnTo>
                <a:lnTo>
                  <a:pt x="11177729" y="6020918"/>
                </a:lnTo>
                <a:lnTo>
                  <a:pt x="11213874" y="5993186"/>
                </a:lnTo>
                <a:lnTo>
                  <a:pt x="11248742" y="5963927"/>
                </a:lnTo>
                <a:lnTo>
                  <a:pt x="11282282" y="5933191"/>
                </a:lnTo>
                <a:lnTo>
                  <a:pt x="11314445" y="5901028"/>
                </a:lnTo>
                <a:lnTo>
                  <a:pt x="11345180" y="5867488"/>
                </a:lnTo>
                <a:lnTo>
                  <a:pt x="11374438" y="5832620"/>
                </a:lnTo>
                <a:lnTo>
                  <a:pt x="11402169" y="5796474"/>
                </a:lnTo>
                <a:lnTo>
                  <a:pt x="11428324" y="5759100"/>
                </a:lnTo>
                <a:lnTo>
                  <a:pt x="11452852" y="5720547"/>
                </a:lnTo>
                <a:lnTo>
                  <a:pt x="11475704" y="5680867"/>
                </a:lnTo>
                <a:lnTo>
                  <a:pt x="11496830" y="5640107"/>
                </a:lnTo>
                <a:lnTo>
                  <a:pt x="11516181" y="5598319"/>
                </a:lnTo>
                <a:lnTo>
                  <a:pt x="11533706" y="5555552"/>
                </a:lnTo>
                <a:lnTo>
                  <a:pt x="11549355" y="5511855"/>
                </a:lnTo>
                <a:lnTo>
                  <a:pt x="11563080" y="5467279"/>
                </a:lnTo>
                <a:lnTo>
                  <a:pt x="11574829" y="5421873"/>
                </a:lnTo>
                <a:lnTo>
                  <a:pt x="11584554" y="5375687"/>
                </a:lnTo>
                <a:lnTo>
                  <a:pt x="11592204" y="5328771"/>
                </a:lnTo>
                <a:lnTo>
                  <a:pt x="11597731" y="5281174"/>
                </a:lnTo>
                <a:lnTo>
                  <a:pt x="11601083" y="5232947"/>
                </a:lnTo>
                <a:lnTo>
                  <a:pt x="11602212" y="5184140"/>
                </a:lnTo>
                <a:lnTo>
                  <a:pt x="11602212" y="1036828"/>
                </a:lnTo>
                <a:lnTo>
                  <a:pt x="11601083" y="988018"/>
                </a:lnTo>
                <a:lnTo>
                  <a:pt x="11597731" y="939789"/>
                </a:lnTo>
                <a:lnTo>
                  <a:pt x="11592204" y="892191"/>
                </a:lnTo>
                <a:lnTo>
                  <a:pt x="11584554" y="845274"/>
                </a:lnTo>
                <a:lnTo>
                  <a:pt x="11574829" y="799086"/>
                </a:lnTo>
                <a:lnTo>
                  <a:pt x="11563080" y="753680"/>
                </a:lnTo>
                <a:lnTo>
                  <a:pt x="11549355" y="709102"/>
                </a:lnTo>
                <a:lnTo>
                  <a:pt x="11533706" y="665405"/>
                </a:lnTo>
                <a:lnTo>
                  <a:pt x="11516181" y="622637"/>
                </a:lnTo>
                <a:lnTo>
                  <a:pt x="11496830" y="580849"/>
                </a:lnTo>
                <a:lnTo>
                  <a:pt x="11475704" y="540089"/>
                </a:lnTo>
                <a:lnTo>
                  <a:pt x="11452852" y="500408"/>
                </a:lnTo>
                <a:lnTo>
                  <a:pt x="11428324" y="461856"/>
                </a:lnTo>
                <a:lnTo>
                  <a:pt x="11402169" y="424482"/>
                </a:lnTo>
                <a:lnTo>
                  <a:pt x="11374438" y="388337"/>
                </a:lnTo>
                <a:lnTo>
                  <a:pt x="11345180" y="353469"/>
                </a:lnTo>
                <a:lnTo>
                  <a:pt x="11314445" y="319929"/>
                </a:lnTo>
                <a:lnTo>
                  <a:pt x="11282282" y="287766"/>
                </a:lnTo>
                <a:lnTo>
                  <a:pt x="11248742" y="257031"/>
                </a:lnTo>
                <a:lnTo>
                  <a:pt x="11213874" y="227773"/>
                </a:lnTo>
                <a:lnTo>
                  <a:pt x="11177729" y="200042"/>
                </a:lnTo>
                <a:lnTo>
                  <a:pt x="11140355" y="173887"/>
                </a:lnTo>
                <a:lnTo>
                  <a:pt x="11101803" y="149359"/>
                </a:lnTo>
                <a:lnTo>
                  <a:pt x="11062122" y="126507"/>
                </a:lnTo>
                <a:lnTo>
                  <a:pt x="11021362" y="105381"/>
                </a:lnTo>
                <a:lnTo>
                  <a:pt x="10979574" y="86030"/>
                </a:lnTo>
                <a:lnTo>
                  <a:pt x="10936806" y="68505"/>
                </a:lnTo>
                <a:lnTo>
                  <a:pt x="10893109" y="52856"/>
                </a:lnTo>
                <a:lnTo>
                  <a:pt x="10848531" y="39131"/>
                </a:lnTo>
                <a:lnTo>
                  <a:pt x="10803125" y="27382"/>
                </a:lnTo>
                <a:lnTo>
                  <a:pt x="10756937" y="17657"/>
                </a:lnTo>
                <a:lnTo>
                  <a:pt x="10710020" y="10007"/>
                </a:lnTo>
                <a:lnTo>
                  <a:pt x="10662422" y="4480"/>
                </a:lnTo>
                <a:lnTo>
                  <a:pt x="10614193" y="1128"/>
                </a:lnTo>
                <a:lnTo>
                  <a:pt x="105653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04800" y="295656"/>
            <a:ext cx="11602720" cy="6221095"/>
          </a:xfrm>
          <a:custGeom>
            <a:avLst/>
            <a:gdLst/>
            <a:ahLst/>
            <a:cxnLst/>
            <a:rect l="l" t="t" r="r" b="b"/>
            <a:pathLst>
              <a:path w="11602720" h="6221095">
                <a:moveTo>
                  <a:pt x="0" y="1036828"/>
                </a:moveTo>
                <a:lnTo>
                  <a:pt x="1128" y="988018"/>
                </a:lnTo>
                <a:lnTo>
                  <a:pt x="4480" y="939789"/>
                </a:lnTo>
                <a:lnTo>
                  <a:pt x="10007" y="892191"/>
                </a:lnTo>
                <a:lnTo>
                  <a:pt x="17658" y="845274"/>
                </a:lnTo>
                <a:lnTo>
                  <a:pt x="27383" y="799086"/>
                </a:lnTo>
                <a:lnTo>
                  <a:pt x="39133" y="753680"/>
                </a:lnTo>
                <a:lnTo>
                  <a:pt x="52858" y="709102"/>
                </a:lnTo>
                <a:lnTo>
                  <a:pt x="68508" y="665405"/>
                </a:lnTo>
                <a:lnTo>
                  <a:pt x="86034" y="622637"/>
                </a:lnTo>
                <a:lnTo>
                  <a:pt x="105385" y="580849"/>
                </a:lnTo>
                <a:lnTo>
                  <a:pt x="126512" y="540089"/>
                </a:lnTo>
                <a:lnTo>
                  <a:pt x="149365" y="500408"/>
                </a:lnTo>
                <a:lnTo>
                  <a:pt x="173894" y="461856"/>
                </a:lnTo>
                <a:lnTo>
                  <a:pt x="200049" y="424482"/>
                </a:lnTo>
                <a:lnTo>
                  <a:pt x="227781" y="388337"/>
                </a:lnTo>
                <a:lnTo>
                  <a:pt x="257040" y="353469"/>
                </a:lnTo>
                <a:lnTo>
                  <a:pt x="287776" y="319929"/>
                </a:lnTo>
                <a:lnTo>
                  <a:pt x="319939" y="287766"/>
                </a:lnTo>
                <a:lnTo>
                  <a:pt x="353479" y="257031"/>
                </a:lnTo>
                <a:lnTo>
                  <a:pt x="388347" y="227773"/>
                </a:lnTo>
                <a:lnTo>
                  <a:pt x="424493" y="200042"/>
                </a:lnTo>
                <a:lnTo>
                  <a:pt x="461867" y="173887"/>
                </a:lnTo>
                <a:lnTo>
                  <a:pt x="500420" y="149359"/>
                </a:lnTo>
                <a:lnTo>
                  <a:pt x="540100" y="126507"/>
                </a:lnTo>
                <a:lnTo>
                  <a:pt x="580860" y="105381"/>
                </a:lnTo>
                <a:lnTo>
                  <a:pt x="622648" y="86030"/>
                </a:lnTo>
                <a:lnTo>
                  <a:pt x="665415" y="68505"/>
                </a:lnTo>
                <a:lnTo>
                  <a:pt x="709112" y="52856"/>
                </a:lnTo>
                <a:lnTo>
                  <a:pt x="753688" y="39131"/>
                </a:lnTo>
                <a:lnTo>
                  <a:pt x="799094" y="27382"/>
                </a:lnTo>
                <a:lnTo>
                  <a:pt x="845280" y="17657"/>
                </a:lnTo>
                <a:lnTo>
                  <a:pt x="892196" y="10007"/>
                </a:lnTo>
                <a:lnTo>
                  <a:pt x="939793" y="4480"/>
                </a:lnTo>
                <a:lnTo>
                  <a:pt x="988020" y="1128"/>
                </a:lnTo>
                <a:lnTo>
                  <a:pt x="1036828" y="0"/>
                </a:lnTo>
                <a:lnTo>
                  <a:pt x="10565384" y="0"/>
                </a:lnTo>
                <a:lnTo>
                  <a:pt x="10614193" y="1128"/>
                </a:lnTo>
                <a:lnTo>
                  <a:pt x="10662422" y="4480"/>
                </a:lnTo>
                <a:lnTo>
                  <a:pt x="10710020" y="10007"/>
                </a:lnTo>
                <a:lnTo>
                  <a:pt x="10756937" y="17657"/>
                </a:lnTo>
                <a:lnTo>
                  <a:pt x="10803125" y="27382"/>
                </a:lnTo>
                <a:lnTo>
                  <a:pt x="10848531" y="39131"/>
                </a:lnTo>
                <a:lnTo>
                  <a:pt x="10893109" y="52856"/>
                </a:lnTo>
                <a:lnTo>
                  <a:pt x="10936806" y="68505"/>
                </a:lnTo>
                <a:lnTo>
                  <a:pt x="10979574" y="86030"/>
                </a:lnTo>
                <a:lnTo>
                  <a:pt x="11021362" y="105381"/>
                </a:lnTo>
                <a:lnTo>
                  <a:pt x="11062122" y="126507"/>
                </a:lnTo>
                <a:lnTo>
                  <a:pt x="11101803" y="149359"/>
                </a:lnTo>
                <a:lnTo>
                  <a:pt x="11140355" y="173887"/>
                </a:lnTo>
                <a:lnTo>
                  <a:pt x="11177729" y="200042"/>
                </a:lnTo>
                <a:lnTo>
                  <a:pt x="11213874" y="227773"/>
                </a:lnTo>
                <a:lnTo>
                  <a:pt x="11248742" y="257031"/>
                </a:lnTo>
                <a:lnTo>
                  <a:pt x="11282282" y="287766"/>
                </a:lnTo>
                <a:lnTo>
                  <a:pt x="11314445" y="319929"/>
                </a:lnTo>
                <a:lnTo>
                  <a:pt x="11345180" y="353469"/>
                </a:lnTo>
                <a:lnTo>
                  <a:pt x="11374438" y="388337"/>
                </a:lnTo>
                <a:lnTo>
                  <a:pt x="11402169" y="424482"/>
                </a:lnTo>
                <a:lnTo>
                  <a:pt x="11428324" y="461856"/>
                </a:lnTo>
                <a:lnTo>
                  <a:pt x="11452852" y="500408"/>
                </a:lnTo>
                <a:lnTo>
                  <a:pt x="11475704" y="540089"/>
                </a:lnTo>
                <a:lnTo>
                  <a:pt x="11496830" y="580849"/>
                </a:lnTo>
                <a:lnTo>
                  <a:pt x="11516181" y="622637"/>
                </a:lnTo>
                <a:lnTo>
                  <a:pt x="11533706" y="665405"/>
                </a:lnTo>
                <a:lnTo>
                  <a:pt x="11549355" y="709102"/>
                </a:lnTo>
                <a:lnTo>
                  <a:pt x="11563080" y="753680"/>
                </a:lnTo>
                <a:lnTo>
                  <a:pt x="11574829" y="799086"/>
                </a:lnTo>
                <a:lnTo>
                  <a:pt x="11584554" y="845274"/>
                </a:lnTo>
                <a:lnTo>
                  <a:pt x="11592204" y="892191"/>
                </a:lnTo>
                <a:lnTo>
                  <a:pt x="11597731" y="939789"/>
                </a:lnTo>
                <a:lnTo>
                  <a:pt x="11601083" y="988018"/>
                </a:lnTo>
                <a:lnTo>
                  <a:pt x="11602212" y="1036828"/>
                </a:lnTo>
                <a:lnTo>
                  <a:pt x="11602212" y="5184140"/>
                </a:lnTo>
                <a:lnTo>
                  <a:pt x="11601083" y="5232947"/>
                </a:lnTo>
                <a:lnTo>
                  <a:pt x="11597731" y="5281174"/>
                </a:lnTo>
                <a:lnTo>
                  <a:pt x="11592204" y="5328771"/>
                </a:lnTo>
                <a:lnTo>
                  <a:pt x="11584554" y="5375687"/>
                </a:lnTo>
                <a:lnTo>
                  <a:pt x="11574829" y="5421873"/>
                </a:lnTo>
                <a:lnTo>
                  <a:pt x="11563080" y="5467279"/>
                </a:lnTo>
                <a:lnTo>
                  <a:pt x="11549355" y="5511855"/>
                </a:lnTo>
                <a:lnTo>
                  <a:pt x="11533706" y="5555552"/>
                </a:lnTo>
                <a:lnTo>
                  <a:pt x="11516181" y="5598319"/>
                </a:lnTo>
                <a:lnTo>
                  <a:pt x="11496830" y="5640107"/>
                </a:lnTo>
                <a:lnTo>
                  <a:pt x="11475704" y="5680867"/>
                </a:lnTo>
                <a:lnTo>
                  <a:pt x="11452852" y="5720547"/>
                </a:lnTo>
                <a:lnTo>
                  <a:pt x="11428324" y="5759100"/>
                </a:lnTo>
                <a:lnTo>
                  <a:pt x="11402169" y="5796474"/>
                </a:lnTo>
                <a:lnTo>
                  <a:pt x="11374438" y="5832620"/>
                </a:lnTo>
                <a:lnTo>
                  <a:pt x="11345180" y="5867488"/>
                </a:lnTo>
                <a:lnTo>
                  <a:pt x="11314445" y="5901028"/>
                </a:lnTo>
                <a:lnTo>
                  <a:pt x="11282282" y="5933191"/>
                </a:lnTo>
                <a:lnTo>
                  <a:pt x="11248742" y="5963927"/>
                </a:lnTo>
                <a:lnTo>
                  <a:pt x="11213874" y="5993186"/>
                </a:lnTo>
                <a:lnTo>
                  <a:pt x="11177729" y="6020918"/>
                </a:lnTo>
                <a:lnTo>
                  <a:pt x="11140355" y="6047073"/>
                </a:lnTo>
                <a:lnTo>
                  <a:pt x="11101803" y="6071602"/>
                </a:lnTo>
                <a:lnTo>
                  <a:pt x="11062122" y="6094455"/>
                </a:lnTo>
                <a:lnTo>
                  <a:pt x="11021362" y="6115582"/>
                </a:lnTo>
                <a:lnTo>
                  <a:pt x="10979574" y="6134933"/>
                </a:lnTo>
                <a:lnTo>
                  <a:pt x="10936806" y="6152459"/>
                </a:lnTo>
                <a:lnTo>
                  <a:pt x="10893109" y="6168109"/>
                </a:lnTo>
                <a:lnTo>
                  <a:pt x="10848531" y="6181834"/>
                </a:lnTo>
                <a:lnTo>
                  <a:pt x="10803125" y="6193584"/>
                </a:lnTo>
                <a:lnTo>
                  <a:pt x="10756937" y="6203309"/>
                </a:lnTo>
                <a:lnTo>
                  <a:pt x="10710020" y="6210960"/>
                </a:lnTo>
                <a:lnTo>
                  <a:pt x="10662422" y="6216487"/>
                </a:lnTo>
                <a:lnTo>
                  <a:pt x="10614193" y="6219839"/>
                </a:lnTo>
                <a:lnTo>
                  <a:pt x="10565384" y="6220968"/>
                </a:lnTo>
                <a:lnTo>
                  <a:pt x="1036828" y="6220968"/>
                </a:lnTo>
                <a:lnTo>
                  <a:pt x="988020" y="6219839"/>
                </a:lnTo>
                <a:lnTo>
                  <a:pt x="939793" y="6216487"/>
                </a:lnTo>
                <a:lnTo>
                  <a:pt x="892196" y="6210960"/>
                </a:lnTo>
                <a:lnTo>
                  <a:pt x="845280" y="6203309"/>
                </a:lnTo>
                <a:lnTo>
                  <a:pt x="799094" y="6193584"/>
                </a:lnTo>
                <a:lnTo>
                  <a:pt x="753688" y="6181834"/>
                </a:lnTo>
                <a:lnTo>
                  <a:pt x="709112" y="6168109"/>
                </a:lnTo>
                <a:lnTo>
                  <a:pt x="665415" y="6152459"/>
                </a:lnTo>
                <a:lnTo>
                  <a:pt x="622648" y="6134933"/>
                </a:lnTo>
                <a:lnTo>
                  <a:pt x="580860" y="6115582"/>
                </a:lnTo>
                <a:lnTo>
                  <a:pt x="540100" y="6094455"/>
                </a:lnTo>
                <a:lnTo>
                  <a:pt x="500420" y="6071602"/>
                </a:lnTo>
                <a:lnTo>
                  <a:pt x="461867" y="6047073"/>
                </a:lnTo>
                <a:lnTo>
                  <a:pt x="424493" y="6020918"/>
                </a:lnTo>
                <a:lnTo>
                  <a:pt x="388347" y="5993186"/>
                </a:lnTo>
                <a:lnTo>
                  <a:pt x="353479" y="5963927"/>
                </a:lnTo>
                <a:lnTo>
                  <a:pt x="319939" y="5933191"/>
                </a:lnTo>
                <a:lnTo>
                  <a:pt x="287776" y="5901028"/>
                </a:lnTo>
                <a:lnTo>
                  <a:pt x="257040" y="5867488"/>
                </a:lnTo>
                <a:lnTo>
                  <a:pt x="227781" y="5832620"/>
                </a:lnTo>
                <a:lnTo>
                  <a:pt x="200049" y="5796474"/>
                </a:lnTo>
                <a:lnTo>
                  <a:pt x="173894" y="5759100"/>
                </a:lnTo>
                <a:lnTo>
                  <a:pt x="149365" y="5720547"/>
                </a:lnTo>
                <a:lnTo>
                  <a:pt x="126512" y="5680867"/>
                </a:lnTo>
                <a:lnTo>
                  <a:pt x="105385" y="5640107"/>
                </a:lnTo>
                <a:lnTo>
                  <a:pt x="86034" y="5598319"/>
                </a:lnTo>
                <a:lnTo>
                  <a:pt x="68508" y="5555552"/>
                </a:lnTo>
                <a:lnTo>
                  <a:pt x="52858" y="5511855"/>
                </a:lnTo>
                <a:lnTo>
                  <a:pt x="39133" y="5467279"/>
                </a:lnTo>
                <a:lnTo>
                  <a:pt x="27383" y="5421873"/>
                </a:lnTo>
                <a:lnTo>
                  <a:pt x="17658" y="5375687"/>
                </a:lnTo>
                <a:lnTo>
                  <a:pt x="10007" y="5328771"/>
                </a:lnTo>
                <a:lnTo>
                  <a:pt x="4480" y="5281174"/>
                </a:lnTo>
                <a:lnTo>
                  <a:pt x="1128" y="5232947"/>
                </a:lnTo>
                <a:lnTo>
                  <a:pt x="0" y="5184140"/>
                </a:lnTo>
                <a:lnTo>
                  <a:pt x="0" y="1036828"/>
                </a:lnTo>
                <a:close/>
              </a:path>
            </a:pathLst>
          </a:custGeom>
          <a:ln w="12700">
            <a:solidFill>
              <a:srgbClr val="A821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32510" y="1600961"/>
            <a:ext cx="10137775" cy="4467225"/>
          </a:xfrm>
          <a:custGeom>
            <a:avLst/>
            <a:gdLst/>
            <a:ahLst/>
            <a:cxnLst/>
            <a:rect l="l" t="t" r="r" b="b"/>
            <a:pathLst>
              <a:path w="10137775" h="4467225">
                <a:moveTo>
                  <a:pt x="9393174" y="0"/>
                </a:moveTo>
                <a:lnTo>
                  <a:pt x="744473" y="0"/>
                </a:lnTo>
                <a:lnTo>
                  <a:pt x="695531" y="1583"/>
                </a:lnTo>
                <a:lnTo>
                  <a:pt x="647433" y="6269"/>
                </a:lnTo>
                <a:lnTo>
                  <a:pt x="600277" y="13960"/>
                </a:lnTo>
                <a:lnTo>
                  <a:pt x="554162" y="24556"/>
                </a:lnTo>
                <a:lnTo>
                  <a:pt x="509186" y="37959"/>
                </a:lnTo>
                <a:lnTo>
                  <a:pt x="465447" y="54073"/>
                </a:lnTo>
                <a:lnTo>
                  <a:pt x="423043" y="72797"/>
                </a:lnTo>
                <a:lnTo>
                  <a:pt x="382072" y="94035"/>
                </a:lnTo>
                <a:lnTo>
                  <a:pt x="342633" y="117688"/>
                </a:lnTo>
                <a:lnTo>
                  <a:pt x="304824" y="143658"/>
                </a:lnTo>
                <a:lnTo>
                  <a:pt x="268742" y="171846"/>
                </a:lnTo>
                <a:lnTo>
                  <a:pt x="234487" y="202155"/>
                </a:lnTo>
                <a:lnTo>
                  <a:pt x="202155" y="234487"/>
                </a:lnTo>
                <a:lnTo>
                  <a:pt x="171846" y="268742"/>
                </a:lnTo>
                <a:lnTo>
                  <a:pt x="143658" y="304824"/>
                </a:lnTo>
                <a:lnTo>
                  <a:pt x="117688" y="342633"/>
                </a:lnTo>
                <a:lnTo>
                  <a:pt x="94035" y="382072"/>
                </a:lnTo>
                <a:lnTo>
                  <a:pt x="72797" y="423043"/>
                </a:lnTo>
                <a:lnTo>
                  <a:pt x="54073" y="465447"/>
                </a:lnTo>
                <a:lnTo>
                  <a:pt x="37959" y="509186"/>
                </a:lnTo>
                <a:lnTo>
                  <a:pt x="24556" y="554162"/>
                </a:lnTo>
                <a:lnTo>
                  <a:pt x="13960" y="600277"/>
                </a:lnTo>
                <a:lnTo>
                  <a:pt x="6269" y="647433"/>
                </a:lnTo>
                <a:lnTo>
                  <a:pt x="1583" y="695531"/>
                </a:lnTo>
                <a:lnTo>
                  <a:pt x="0" y="744474"/>
                </a:lnTo>
                <a:lnTo>
                  <a:pt x="0" y="3722370"/>
                </a:lnTo>
                <a:lnTo>
                  <a:pt x="1583" y="3771318"/>
                </a:lnTo>
                <a:lnTo>
                  <a:pt x="6269" y="3819420"/>
                </a:lnTo>
                <a:lnTo>
                  <a:pt x="13960" y="3866580"/>
                </a:lnTo>
                <a:lnTo>
                  <a:pt x="24556" y="3912698"/>
                </a:lnTo>
                <a:lnTo>
                  <a:pt x="37959" y="3957676"/>
                </a:lnTo>
                <a:lnTo>
                  <a:pt x="54073" y="4001417"/>
                </a:lnTo>
                <a:lnTo>
                  <a:pt x="72797" y="4043822"/>
                </a:lnTo>
                <a:lnTo>
                  <a:pt x="94035" y="4084793"/>
                </a:lnTo>
                <a:lnTo>
                  <a:pt x="117688" y="4124232"/>
                </a:lnTo>
                <a:lnTo>
                  <a:pt x="143658" y="4162041"/>
                </a:lnTo>
                <a:lnTo>
                  <a:pt x="171846" y="4198122"/>
                </a:lnTo>
                <a:lnTo>
                  <a:pt x="202155" y="4232376"/>
                </a:lnTo>
                <a:lnTo>
                  <a:pt x="234487" y="4264706"/>
                </a:lnTo>
                <a:lnTo>
                  <a:pt x="268742" y="4295013"/>
                </a:lnTo>
                <a:lnTo>
                  <a:pt x="304824" y="4323200"/>
                </a:lnTo>
                <a:lnTo>
                  <a:pt x="342633" y="4349168"/>
                </a:lnTo>
                <a:lnTo>
                  <a:pt x="382072" y="4372818"/>
                </a:lnTo>
                <a:lnTo>
                  <a:pt x="423043" y="4394054"/>
                </a:lnTo>
                <a:lnTo>
                  <a:pt x="465447" y="4412777"/>
                </a:lnTo>
                <a:lnTo>
                  <a:pt x="509186" y="4428889"/>
                </a:lnTo>
                <a:lnTo>
                  <a:pt x="554162" y="4442291"/>
                </a:lnTo>
                <a:lnTo>
                  <a:pt x="600277" y="4452885"/>
                </a:lnTo>
                <a:lnTo>
                  <a:pt x="647433" y="4460574"/>
                </a:lnTo>
                <a:lnTo>
                  <a:pt x="695531" y="4465260"/>
                </a:lnTo>
                <a:lnTo>
                  <a:pt x="744473" y="4466844"/>
                </a:lnTo>
                <a:lnTo>
                  <a:pt x="9393174" y="4466844"/>
                </a:lnTo>
                <a:lnTo>
                  <a:pt x="9442116" y="4465260"/>
                </a:lnTo>
                <a:lnTo>
                  <a:pt x="9490214" y="4460574"/>
                </a:lnTo>
                <a:lnTo>
                  <a:pt x="9537370" y="4452885"/>
                </a:lnTo>
                <a:lnTo>
                  <a:pt x="9583485" y="4442291"/>
                </a:lnTo>
                <a:lnTo>
                  <a:pt x="9628461" y="4428889"/>
                </a:lnTo>
                <a:lnTo>
                  <a:pt x="9672200" y="4412777"/>
                </a:lnTo>
                <a:lnTo>
                  <a:pt x="9714604" y="4394054"/>
                </a:lnTo>
                <a:lnTo>
                  <a:pt x="9755575" y="4372818"/>
                </a:lnTo>
                <a:lnTo>
                  <a:pt x="9795014" y="4349168"/>
                </a:lnTo>
                <a:lnTo>
                  <a:pt x="9832823" y="4323200"/>
                </a:lnTo>
                <a:lnTo>
                  <a:pt x="9868905" y="4295013"/>
                </a:lnTo>
                <a:lnTo>
                  <a:pt x="9903160" y="4264706"/>
                </a:lnTo>
                <a:lnTo>
                  <a:pt x="9935492" y="4232376"/>
                </a:lnTo>
                <a:lnTo>
                  <a:pt x="9965801" y="4198122"/>
                </a:lnTo>
                <a:lnTo>
                  <a:pt x="9993989" y="4162041"/>
                </a:lnTo>
                <a:lnTo>
                  <a:pt x="10019959" y="4124232"/>
                </a:lnTo>
                <a:lnTo>
                  <a:pt x="10043612" y="4084793"/>
                </a:lnTo>
                <a:lnTo>
                  <a:pt x="10064850" y="4043822"/>
                </a:lnTo>
                <a:lnTo>
                  <a:pt x="10083574" y="4001417"/>
                </a:lnTo>
                <a:lnTo>
                  <a:pt x="10099688" y="3957676"/>
                </a:lnTo>
                <a:lnTo>
                  <a:pt x="10113091" y="3912698"/>
                </a:lnTo>
                <a:lnTo>
                  <a:pt x="10123687" y="3866580"/>
                </a:lnTo>
                <a:lnTo>
                  <a:pt x="10131378" y="3819420"/>
                </a:lnTo>
                <a:lnTo>
                  <a:pt x="10136064" y="3771318"/>
                </a:lnTo>
                <a:lnTo>
                  <a:pt x="10137648" y="3722370"/>
                </a:lnTo>
                <a:lnTo>
                  <a:pt x="10137648" y="744474"/>
                </a:lnTo>
                <a:lnTo>
                  <a:pt x="10136064" y="695531"/>
                </a:lnTo>
                <a:lnTo>
                  <a:pt x="10131378" y="647433"/>
                </a:lnTo>
                <a:lnTo>
                  <a:pt x="10123687" y="600277"/>
                </a:lnTo>
                <a:lnTo>
                  <a:pt x="10113091" y="554162"/>
                </a:lnTo>
                <a:lnTo>
                  <a:pt x="10099688" y="509186"/>
                </a:lnTo>
                <a:lnTo>
                  <a:pt x="10083574" y="465447"/>
                </a:lnTo>
                <a:lnTo>
                  <a:pt x="10064850" y="423043"/>
                </a:lnTo>
                <a:lnTo>
                  <a:pt x="10043612" y="382072"/>
                </a:lnTo>
                <a:lnTo>
                  <a:pt x="10019959" y="342633"/>
                </a:lnTo>
                <a:lnTo>
                  <a:pt x="9993989" y="304824"/>
                </a:lnTo>
                <a:lnTo>
                  <a:pt x="9965801" y="268742"/>
                </a:lnTo>
                <a:lnTo>
                  <a:pt x="9935492" y="234487"/>
                </a:lnTo>
                <a:lnTo>
                  <a:pt x="9903160" y="202155"/>
                </a:lnTo>
                <a:lnTo>
                  <a:pt x="9868905" y="171846"/>
                </a:lnTo>
                <a:lnTo>
                  <a:pt x="9832823" y="143658"/>
                </a:lnTo>
                <a:lnTo>
                  <a:pt x="9795014" y="117688"/>
                </a:lnTo>
                <a:lnTo>
                  <a:pt x="9755575" y="94035"/>
                </a:lnTo>
                <a:lnTo>
                  <a:pt x="9714604" y="72797"/>
                </a:lnTo>
                <a:lnTo>
                  <a:pt x="9672200" y="54073"/>
                </a:lnTo>
                <a:lnTo>
                  <a:pt x="9628461" y="37959"/>
                </a:lnTo>
                <a:lnTo>
                  <a:pt x="9583485" y="24556"/>
                </a:lnTo>
                <a:lnTo>
                  <a:pt x="9537370" y="13960"/>
                </a:lnTo>
                <a:lnTo>
                  <a:pt x="9490214" y="6269"/>
                </a:lnTo>
                <a:lnTo>
                  <a:pt x="9442116" y="1583"/>
                </a:lnTo>
                <a:lnTo>
                  <a:pt x="9393174" y="0"/>
                </a:lnTo>
                <a:close/>
              </a:path>
            </a:pathLst>
          </a:custGeom>
          <a:solidFill>
            <a:srgbClr val="FFFFFF">
              <a:alpha val="650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32510" y="1600961"/>
            <a:ext cx="10137775" cy="4467225"/>
          </a:xfrm>
          <a:custGeom>
            <a:avLst/>
            <a:gdLst/>
            <a:ahLst/>
            <a:cxnLst/>
            <a:rect l="l" t="t" r="r" b="b"/>
            <a:pathLst>
              <a:path w="10137775" h="4467225">
                <a:moveTo>
                  <a:pt x="0" y="744474"/>
                </a:moveTo>
                <a:lnTo>
                  <a:pt x="1583" y="695531"/>
                </a:lnTo>
                <a:lnTo>
                  <a:pt x="6269" y="647433"/>
                </a:lnTo>
                <a:lnTo>
                  <a:pt x="13960" y="600277"/>
                </a:lnTo>
                <a:lnTo>
                  <a:pt x="24556" y="554162"/>
                </a:lnTo>
                <a:lnTo>
                  <a:pt x="37959" y="509186"/>
                </a:lnTo>
                <a:lnTo>
                  <a:pt x="54073" y="465447"/>
                </a:lnTo>
                <a:lnTo>
                  <a:pt x="72797" y="423043"/>
                </a:lnTo>
                <a:lnTo>
                  <a:pt x="94035" y="382072"/>
                </a:lnTo>
                <a:lnTo>
                  <a:pt x="117688" y="342633"/>
                </a:lnTo>
                <a:lnTo>
                  <a:pt x="143658" y="304824"/>
                </a:lnTo>
                <a:lnTo>
                  <a:pt x="171846" y="268742"/>
                </a:lnTo>
                <a:lnTo>
                  <a:pt x="202155" y="234487"/>
                </a:lnTo>
                <a:lnTo>
                  <a:pt x="234487" y="202155"/>
                </a:lnTo>
                <a:lnTo>
                  <a:pt x="268742" y="171846"/>
                </a:lnTo>
                <a:lnTo>
                  <a:pt x="304824" y="143658"/>
                </a:lnTo>
                <a:lnTo>
                  <a:pt x="342633" y="117688"/>
                </a:lnTo>
                <a:lnTo>
                  <a:pt x="382072" y="94035"/>
                </a:lnTo>
                <a:lnTo>
                  <a:pt x="423043" y="72797"/>
                </a:lnTo>
                <a:lnTo>
                  <a:pt x="465447" y="54073"/>
                </a:lnTo>
                <a:lnTo>
                  <a:pt x="509186" y="37959"/>
                </a:lnTo>
                <a:lnTo>
                  <a:pt x="554162" y="24556"/>
                </a:lnTo>
                <a:lnTo>
                  <a:pt x="600277" y="13960"/>
                </a:lnTo>
                <a:lnTo>
                  <a:pt x="647433" y="6269"/>
                </a:lnTo>
                <a:lnTo>
                  <a:pt x="695531" y="1583"/>
                </a:lnTo>
                <a:lnTo>
                  <a:pt x="744473" y="0"/>
                </a:lnTo>
                <a:lnTo>
                  <a:pt x="9393174" y="0"/>
                </a:lnTo>
                <a:lnTo>
                  <a:pt x="9442116" y="1583"/>
                </a:lnTo>
                <a:lnTo>
                  <a:pt x="9490214" y="6269"/>
                </a:lnTo>
                <a:lnTo>
                  <a:pt x="9537370" y="13960"/>
                </a:lnTo>
                <a:lnTo>
                  <a:pt x="9583485" y="24556"/>
                </a:lnTo>
                <a:lnTo>
                  <a:pt x="9628461" y="37959"/>
                </a:lnTo>
                <a:lnTo>
                  <a:pt x="9672200" y="54073"/>
                </a:lnTo>
                <a:lnTo>
                  <a:pt x="9714604" y="72797"/>
                </a:lnTo>
                <a:lnTo>
                  <a:pt x="9755575" y="94035"/>
                </a:lnTo>
                <a:lnTo>
                  <a:pt x="9795014" y="117688"/>
                </a:lnTo>
                <a:lnTo>
                  <a:pt x="9832823" y="143658"/>
                </a:lnTo>
                <a:lnTo>
                  <a:pt x="9868905" y="171846"/>
                </a:lnTo>
                <a:lnTo>
                  <a:pt x="9903160" y="202155"/>
                </a:lnTo>
                <a:lnTo>
                  <a:pt x="9935492" y="234487"/>
                </a:lnTo>
                <a:lnTo>
                  <a:pt x="9965801" y="268742"/>
                </a:lnTo>
                <a:lnTo>
                  <a:pt x="9993989" y="304824"/>
                </a:lnTo>
                <a:lnTo>
                  <a:pt x="10019959" y="342633"/>
                </a:lnTo>
                <a:lnTo>
                  <a:pt x="10043612" y="382072"/>
                </a:lnTo>
                <a:lnTo>
                  <a:pt x="10064850" y="423043"/>
                </a:lnTo>
                <a:lnTo>
                  <a:pt x="10083574" y="465447"/>
                </a:lnTo>
                <a:lnTo>
                  <a:pt x="10099688" y="509186"/>
                </a:lnTo>
                <a:lnTo>
                  <a:pt x="10113091" y="554162"/>
                </a:lnTo>
                <a:lnTo>
                  <a:pt x="10123687" y="600277"/>
                </a:lnTo>
                <a:lnTo>
                  <a:pt x="10131378" y="647433"/>
                </a:lnTo>
                <a:lnTo>
                  <a:pt x="10136064" y="695531"/>
                </a:lnTo>
                <a:lnTo>
                  <a:pt x="10137648" y="744474"/>
                </a:lnTo>
                <a:lnTo>
                  <a:pt x="10137648" y="3722370"/>
                </a:lnTo>
                <a:lnTo>
                  <a:pt x="10136064" y="3771318"/>
                </a:lnTo>
                <a:lnTo>
                  <a:pt x="10131378" y="3819420"/>
                </a:lnTo>
                <a:lnTo>
                  <a:pt x="10123687" y="3866580"/>
                </a:lnTo>
                <a:lnTo>
                  <a:pt x="10113091" y="3912698"/>
                </a:lnTo>
                <a:lnTo>
                  <a:pt x="10099688" y="3957676"/>
                </a:lnTo>
                <a:lnTo>
                  <a:pt x="10083574" y="4001417"/>
                </a:lnTo>
                <a:lnTo>
                  <a:pt x="10064850" y="4043822"/>
                </a:lnTo>
                <a:lnTo>
                  <a:pt x="10043612" y="4084793"/>
                </a:lnTo>
                <a:lnTo>
                  <a:pt x="10019959" y="4124232"/>
                </a:lnTo>
                <a:lnTo>
                  <a:pt x="9993989" y="4162041"/>
                </a:lnTo>
                <a:lnTo>
                  <a:pt x="9965801" y="4198122"/>
                </a:lnTo>
                <a:lnTo>
                  <a:pt x="9935492" y="4232376"/>
                </a:lnTo>
                <a:lnTo>
                  <a:pt x="9903160" y="4264706"/>
                </a:lnTo>
                <a:lnTo>
                  <a:pt x="9868905" y="4295013"/>
                </a:lnTo>
                <a:lnTo>
                  <a:pt x="9832823" y="4323200"/>
                </a:lnTo>
                <a:lnTo>
                  <a:pt x="9795014" y="4349168"/>
                </a:lnTo>
                <a:lnTo>
                  <a:pt x="9755575" y="4372818"/>
                </a:lnTo>
                <a:lnTo>
                  <a:pt x="9714604" y="4394054"/>
                </a:lnTo>
                <a:lnTo>
                  <a:pt x="9672200" y="4412777"/>
                </a:lnTo>
                <a:lnTo>
                  <a:pt x="9628461" y="4428889"/>
                </a:lnTo>
                <a:lnTo>
                  <a:pt x="9583485" y="4442291"/>
                </a:lnTo>
                <a:lnTo>
                  <a:pt x="9537370" y="4452885"/>
                </a:lnTo>
                <a:lnTo>
                  <a:pt x="9490214" y="4460574"/>
                </a:lnTo>
                <a:lnTo>
                  <a:pt x="9442116" y="4465260"/>
                </a:lnTo>
                <a:lnTo>
                  <a:pt x="9393174" y="4466844"/>
                </a:lnTo>
                <a:lnTo>
                  <a:pt x="744473" y="4466844"/>
                </a:lnTo>
                <a:lnTo>
                  <a:pt x="695531" y="4465260"/>
                </a:lnTo>
                <a:lnTo>
                  <a:pt x="647433" y="4460574"/>
                </a:lnTo>
                <a:lnTo>
                  <a:pt x="600277" y="4452885"/>
                </a:lnTo>
                <a:lnTo>
                  <a:pt x="554162" y="4442291"/>
                </a:lnTo>
                <a:lnTo>
                  <a:pt x="509186" y="4428889"/>
                </a:lnTo>
                <a:lnTo>
                  <a:pt x="465447" y="4412777"/>
                </a:lnTo>
                <a:lnTo>
                  <a:pt x="423043" y="4394054"/>
                </a:lnTo>
                <a:lnTo>
                  <a:pt x="382072" y="4372818"/>
                </a:lnTo>
                <a:lnTo>
                  <a:pt x="342633" y="4349168"/>
                </a:lnTo>
                <a:lnTo>
                  <a:pt x="304824" y="4323200"/>
                </a:lnTo>
                <a:lnTo>
                  <a:pt x="268742" y="4295013"/>
                </a:lnTo>
                <a:lnTo>
                  <a:pt x="234487" y="4264706"/>
                </a:lnTo>
                <a:lnTo>
                  <a:pt x="202155" y="4232376"/>
                </a:lnTo>
                <a:lnTo>
                  <a:pt x="171846" y="4198122"/>
                </a:lnTo>
                <a:lnTo>
                  <a:pt x="143658" y="4162041"/>
                </a:lnTo>
                <a:lnTo>
                  <a:pt x="117688" y="4124232"/>
                </a:lnTo>
                <a:lnTo>
                  <a:pt x="94035" y="4084793"/>
                </a:lnTo>
                <a:lnTo>
                  <a:pt x="72797" y="4043822"/>
                </a:lnTo>
                <a:lnTo>
                  <a:pt x="54073" y="4001417"/>
                </a:lnTo>
                <a:lnTo>
                  <a:pt x="37959" y="3957676"/>
                </a:lnTo>
                <a:lnTo>
                  <a:pt x="24556" y="3912698"/>
                </a:lnTo>
                <a:lnTo>
                  <a:pt x="13960" y="3866580"/>
                </a:lnTo>
                <a:lnTo>
                  <a:pt x="6269" y="3819420"/>
                </a:lnTo>
                <a:lnTo>
                  <a:pt x="1583" y="3771318"/>
                </a:lnTo>
                <a:lnTo>
                  <a:pt x="0" y="3722370"/>
                </a:lnTo>
                <a:lnTo>
                  <a:pt x="0" y="744474"/>
                </a:lnTo>
                <a:close/>
              </a:path>
            </a:pathLst>
          </a:custGeom>
          <a:ln w="28575">
            <a:solidFill>
              <a:srgbClr val="0066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32104" y="411480"/>
            <a:ext cx="725805" cy="591820"/>
          </a:xfrm>
          <a:custGeom>
            <a:avLst/>
            <a:gdLst/>
            <a:ahLst/>
            <a:cxnLst/>
            <a:rect l="l" t="t" r="r" b="b"/>
            <a:pathLst>
              <a:path w="725805" h="591819">
                <a:moveTo>
                  <a:pt x="362712" y="0"/>
                </a:moveTo>
                <a:lnTo>
                  <a:pt x="0" y="591312"/>
                </a:lnTo>
                <a:lnTo>
                  <a:pt x="725424" y="591312"/>
                </a:lnTo>
                <a:lnTo>
                  <a:pt x="36271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832104" y="411480"/>
            <a:ext cx="725805" cy="591820"/>
          </a:xfrm>
          <a:custGeom>
            <a:avLst/>
            <a:gdLst/>
            <a:ahLst/>
            <a:cxnLst/>
            <a:rect l="l" t="t" r="r" b="b"/>
            <a:pathLst>
              <a:path w="725805" h="591819">
                <a:moveTo>
                  <a:pt x="0" y="591312"/>
                </a:moveTo>
                <a:lnTo>
                  <a:pt x="362712" y="0"/>
                </a:lnTo>
                <a:lnTo>
                  <a:pt x="725424" y="591312"/>
                </a:lnTo>
                <a:lnTo>
                  <a:pt x="0" y="591312"/>
                </a:lnTo>
                <a:close/>
              </a:path>
            </a:pathLst>
          </a:custGeom>
          <a:ln w="12700">
            <a:solidFill>
              <a:srgbClr val="86C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7B101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654295"/>
            <a:ext cx="12191999" cy="2203702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3715511" cy="18348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99082" y="333197"/>
            <a:ext cx="9515475" cy="112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7B1013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89275" y="2465913"/>
            <a:ext cx="6080125" cy="1672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1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15.jpg"/><Relationship Id="rId15" Type="http://schemas.openxmlformats.org/officeDocument/2006/relationships/image" Target="../media/image2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15.jpg"/><Relationship Id="rId15" Type="http://schemas.openxmlformats.org/officeDocument/2006/relationships/image" Target="../media/image31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11" Type="http://schemas.openxmlformats.org/officeDocument/2006/relationships/image" Target="../media/image16.png"/><Relationship Id="rId5" Type="http://schemas.openxmlformats.org/officeDocument/2006/relationships/image" Target="../media/image20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35242"/>
              <a:ext cx="3483838" cy="41227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45535" y="784859"/>
              <a:ext cx="8691880" cy="4157979"/>
            </a:xfrm>
            <a:custGeom>
              <a:avLst/>
              <a:gdLst/>
              <a:ahLst/>
              <a:cxnLst/>
              <a:rect l="l" t="t" r="r" b="b"/>
              <a:pathLst>
                <a:path w="8691880" h="4157979">
                  <a:moveTo>
                    <a:pt x="8276844" y="0"/>
                  </a:moveTo>
                  <a:lnTo>
                    <a:pt x="414527" y="0"/>
                  </a:lnTo>
                  <a:lnTo>
                    <a:pt x="366200" y="2790"/>
                  </a:lnTo>
                  <a:lnTo>
                    <a:pt x="319506" y="10952"/>
                  </a:lnTo>
                  <a:lnTo>
                    <a:pt x="274757" y="24175"/>
                  </a:lnTo>
                  <a:lnTo>
                    <a:pt x="232265" y="42147"/>
                  </a:lnTo>
                  <a:lnTo>
                    <a:pt x="192341" y="64557"/>
                  </a:lnTo>
                  <a:lnTo>
                    <a:pt x="155296" y="91093"/>
                  </a:lnTo>
                  <a:lnTo>
                    <a:pt x="121443" y="121443"/>
                  </a:lnTo>
                  <a:lnTo>
                    <a:pt x="91093" y="155296"/>
                  </a:lnTo>
                  <a:lnTo>
                    <a:pt x="64557" y="192341"/>
                  </a:lnTo>
                  <a:lnTo>
                    <a:pt x="42147" y="232265"/>
                  </a:lnTo>
                  <a:lnTo>
                    <a:pt x="24175" y="274757"/>
                  </a:lnTo>
                  <a:lnTo>
                    <a:pt x="10952" y="319506"/>
                  </a:lnTo>
                  <a:lnTo>
                    <a:pt x="2790" y="366200"/>
                  </a:lnTo>
                  <a:lnTo>
                    <a:pt x="0" y="414527"/>
                  </a:lnTo>
                  <a:lnTo>
                    <a:pt x="0" y="3742944"/>
                  </a:lnTo>
                  <a:lnTo>
                    <a:pt x="2790" y="3791271"/>
                  </a:lnTo>
                  <a:lnTo>
                    <a:pt x="10952" y="3837965"/>
                  </a:lnTo>
                  <a:lnTo>
                    <a:pt x="24175" y="3882714"/>
                  </a:lnTo>
                  <a:lnTo>
                    <a:pt x="42147" y="3925206"/>
                  </a:lnTo>
                  <a:lnTo>
                    <a:pt x="64557" y="3965130"/>
                  </a:lnTo>
                  <a:lnTo>
                    <a:pt x="91093" y="4002175"/>
                  </a:lnTo>
                  <a:lnTo>
                    <a:pt x="121443" y="4036028"/>
                  </a:lnTo>
                  <a:lnTo>
                    <a:pt x="155296" y="4066378"/>
                  </a:lnTo>
                  <a:lnTo>
                    <a:pt x="192341" y="4092914"/>
                  </a:lnTo>
                  <a:lnTo>
                    <a:pt x="232265" y="4115324"/>
                  </a:lnTo>
                  <a:lnTo>
                    <a:pt x="274757" y="4133296"/>
                  </a:lnTo>
                  <a:lnTo>
                    <a:pt x="319506" y="4146519"/>
                  </a:lnTo>
                  <a:lnTo>
                    <a:pt x="366200" y="4154681"/>
                  </a:lnTo>
                  <a:lnTo>
                    <a:pt x="414527" y="4157472"/>
                  </a:lnTo>
                  <a:lnTo>
                    <a:pt x="8276844" y="4157472"/>
                  </a:lnTo>
                  <a:lnTo>
                    <a:pt x="8325171" y="4154681"/>
                  </a:lnTo>
                  <a:lnTo>
                    <a:pt x="8371865" y="4146519"/>
                  </a:lnTo>
                  <a:lnTo>
                    <a:pt x="8416614" y="4133296"/>
                  </a:lnTo>
                  <a:lnTo>
                    <a:pt x="8459106" y="4115324"/>
                  </a:lnTo>
                  <a:lnTo>
                    <a:pt x="8499030" y="4092914"/>
                  </a:lnTo>
                  <a:lnTo>
                    <a:pt x="8536075" y="4066378"/>
                  </a:lnTo>
                  <a:lnTo>
                    <a:pt x="8569928" y="4036028"/>
                  </a:lnTo>
                  <a:lnTo>
                    <a:pt x="8600278" y="4002175"/>
                  </a:lnTo>
                  <a:lnTo>
                    <a:pt x="8626814" y="3965130"/>
                  </a:lnTo>
                  <a:lnTo>
                    <a:pt x="8649224" y="3925206"/>
                  </a:lnTo>
                  <a:lnTo>
                    <a:pt x="8667196" y="3882714"/>
                  </a:lnTo>
                  <a:lnTo>
                    <a:pt x="8680419" y="3837965"/>
                  </a:lnTo>
                  <a:lnTo>
                    <a:pt x="8688581" y="3791271"/>
                  </a:lnTo>
                  <a:lnTo>
                    <a:pt x="8691371" y="3742944"/>
                  </a:lnTo>
                  <a:lnTo>
                    <a:pt x="8691371" y="414527"/>
                  </a:lnTo>
                  <a:lnTo>
                    <a:pt x="8688581" y="366200"/>
                  </a:lnTo>
                  <a:lnTo>
                    <a:pt x="8680419" y="319506"/>
                  </a:lnTo>
                  <a:lnTo>
                    <a:pt x="8667196" y="274757"/>
                  </a:lnTo>
                  <a:lnTo>
                    <a:pt x="8649224" y="232265"/>
                  </a:lnTo>
                  <a:lnTo>
                    <a:pt x="8626814" y="192341"/>
                  </a:lnTo>
                  <a:lnTo>
                    <a:pt x="8600278" y="155296"/>
                  </a:lnTo>
                  <a:lnTo>
                    <a:pt x="8569928" y="121443"/>
                  </a:lnTo>
                  <a:lnTo>
                    <a:pt x="8536075" y="91093"/>
                  </a:lnTo>
                  <a:lnTo>
                    <a:pt x="8499030" y="64557"/>
                  </a:lnTo>
                  <a:lnTo>
                    <a:pt x="8459106" y="42147"/>
                  </a:lnTo>
                  <a:lnTo>
                    <a:pt x="8416614" y="24175"/>
                  </a:lnTo>
                  <a:lnTo>
                    <a:pt x="8371865" y="10952"/>
                  </a:lnTo>
                  <a:lnTo>
                    <a:pt x="8325171" y="2790"/>
                  </a:lnTo>
                  <a:lnTo>
                    <a:pt x="8276844" y="0"/>
                  </a:lnTo>
                  <a:close/>
                </a:path>
              </a:pathLst>
            </a:custGeom>
            <a:solidFill>
              <a:srgbClr val="FFFFFF">
                <a:alpha val="7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6435" y="656844"/>
              <a:ext cx="1883664" cy="6461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2872" y="1533144"/>
              <a:ext cx="10549128" cy="4030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520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2055" y="533400"/>
            <a:ext cx="2304288" cy="222046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44164" y="2699384"/>
            <a:ext cx="675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70" dirty="0">
                <a:latin typeface="Times New Roman"/>
                <a:cs typeface="Times New Roman"/>
              </a:rPr>
              <a:t>0,5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26452" y="457200"/>
            <a:ext cx="2238755" cy="21991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65921" y="2677109"/>
            <a:ext cx="946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00" dirty="0">
                <a:solidFill>
                  <a:srgbClr val="000000"/>
                </a:solidFill>
              </a:rPr>
              <a:t>0,50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2472" y="3625913"/>
            <a:ext cx="10372090" cy="11303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469265" algn="l"/>
              </a:tabLst>
            </a:pPr>
            <a:r>
              <a:rPr sz="3200" spc="120" dirty="0">
                <a:solidFill>
                  <a:srgbClr val="1F1F00"/>
                </a:solidFill>
                <a:latin typeface="Times New Roman"/>
                <a:cs typeface="Times New Roman"/>
              </a:rPr>
              <a:t>Phần</a:t>
            </a:r>
            <a:r>
              <a:rPr sz="3200" spc="-12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130" dirty="0">
                <a:solidFill>
                  <a:srgbClr val="1F1F00"/>
                </a:solidFill>
                <a:latin typeface="Times New Roman"/>
                <a:cs typeface="Times New Roman"/>
              </a:rPr>
              <a:t>tô</a:t>
            </a:r>
            <a:r>
              <a:rPr sz="3200" spc="-8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140" dirty="0">
                <a:solidFill>
                  <a:srgbClr val="1F1F00"/>
                </a:solidFill>
                <a:latin typeface="Times New Roman"/>
                <a:cs typeface="Times New Roman"/>
              </a:rPr>
              <a:t>màu</a:t>
            </a:r>
            <a:r>
              <a:rPr sz="3200" spc="-11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85" dirty="0">
                <a:solidFill>
                  <a:srgbClr val="1F1F00"/>
                </a:solidFill>
                <a:latin typeface="Times New Roman"/>
                <a:cs typeface="Times New Roman"/>
              </a:rPr>
              <a:t>của</a:t>
            </a:r>
            <a:r>
              <a:rPr sz="3200" spc="-11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90" dirty="0">
                <a:solidFill>
                  <a:srgbClr val="1F1F00"/>
                </a:solidFill>
                <a:latin typeface="Times New Roman"/>
                <a:cs typeface="Times New Roman"/>
              </a:rPr>
              <a:t>hai</a:t>
            </a:r>
            <a:r>
              <a:rPr sz="3200" spc="-8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125" dirty="0">
                <a:solidFill>
                  <a:srgbClr val="1F1F00"/>
                </a:solidFill>
                <a:latin typeface="Times New Roman"/>
                <a:cs typeface="Times New Roman"/>
              </a:rPr>
              <a:t>hình</a:t>
            </a:r>
            <a:r>
              <a:rPr sz="3200" spc="-114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1F1F00"/>
                </a:solidFill>
                <a:latin typeface="Times New Roman"/>
                <a:cs typeface="Times New Roman"/>
              </a:rPr>
              <a:t>bằng</a:t>
            </a:r>
            <a:r>
              <a:rPr sz="3200" spc="-11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145" dirty="0">
                <a:solidFill>
                  <a:srgbClr val="1F1F00"/>
                </a:solidFill>
                <a:latin typeface="Times New Roman"/>
                <a:cs typeface="Times New Roman"/>
              </a:rPr>
              <a:t>nhau</a:t>
            </a:r>
            <a:r>
              <a:rPr sz="3200" spc="-10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165" dirty="0">
                <a:solidFill>
                  <a:srgbClr val="1F1F00"/>
                </a:solidFill>
                <a:latin typeface="Times New Roman"/>
                <a:cs typeface="Times New Roman"/>
              </a:rPr>
              <a:t>nên</a:t>
            </a:r>
            <a:r>
              <a:rPr sz="3200" spc="-9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155" dirty="0">
                <a:solidFill>
                  <a:srgbClr val="1F1F00"/>
                </a:solidFill>
                <a:latin typeface="Times New Roman"/>
                <a:cs typeface="Times New Roman"/>
              </a:rPr>
              <a:t>ta</a:t>
            </a:r>
            <a:r>
              <a:rPr sz="3200" spc="-9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F1F00"/>
                </a:solidFill>
                <a:latin typeface="Times New Roman"/>
                <a:cs typeface="Times New Roman"/>
              </a:rPr>
              <a:t>có:</a:t>
            </a:r>
            <a:r>
              <a:rPr sz="3200" spc="-9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65" dirty="0">
                <a:solidFill>
                  <a:srgbClr val="1F1F00"/>
                </a:solidFill>
                <a:latin typeface="Times New Roman"/>
                <a:cs typeface="Times New Roman"/>
              </a:rPr>
              <a:t>0,5</a:t>
            </a:r>
            <a:r>
              <a:rPr sz="3200" spc="-10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F1F00"/>
                </a:solidFill>
                <a:latin typeface="Times New Roman"/>
                <a:cs typeface="Times New Roman"/>
              </a:rPr>
              <a:t>=</a:t>
            </a:r>
            <a:r>
              <a:rPr sz="3200" spc="-10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3200" spc="-10" dirty="0">
                <a:solidFill>
                  <a:srgbClr val="1F1F00"/>
                </a:solidFill>
                <a:latin typeface="Times New Roman"/>
                <a:cs typeface="Times New Roman"/>
              </a:rPr>
              <a:t>0,50.</a:t>
            </a:r>
            <a:endParaRPr sz="3200">
              <a:latin typeface="Times New Roman"/>
              <a:cs typeface="Times New Roman"/>
            </a:endParaRPr>
          </a:p>
          <a:p>
            <a:pPr marL="469265" indent="-45656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469265" algn="l"/>
              </a:tabLst>
            </a:pPr>
            <a:r>
              <a:rPr sz="3200" spc="-95" dirty="0">
                <a:solidFill>
                  <a:srgbClr val="1F2000"/>
                </a:solidFill>
                <a:latin typeface="Times New Roman"/>
                <a:cs typeface="Times New Roman"/>
              </a:rPr>
              <a:t>Ta</a:t>
            </a:r>
            <a:r>
              <a:rPr sz="32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60" dirty="0">
                <a:solidFill>
                  <a:srgbClr val="1F2000"/>
                </a:solidFill>
                <a:latin typeface="Times New Roman"/>
                <a:cs typeface="Times New Roman"/>
              </a:rPr>
              <a:t>nói:</a:t>
            </a:r>
            <a:r>
              <a:rPr sz="3200" spc="-8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65" dirty="0">
                <a:solidFill>
                  <a:srgbClr val="1F2000"/>
                </a:solidFill>
                <a:latin typeface="Times New Roman"/>
                <a:cs typeface="Times New Roman"/>
              </a:rPr>
              <a:t>0,5</a:t>
            </a:r>
            <a:r>
              <a:rPr sz="3200" spc="-8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1F2000"/>
                </a:solidFill>
                <a:latin typeface="Times New Roman"/>
                <a:cs typeface="Times New Roman"/>
              </a:rPr>
              <a:t>và</a:t>
            </a:r>
            <a:r>
              <a:rPr sz="3200" spc="-10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80" dirty="0">
                <a:solidFill>
                  <a:srgbClr val="1F2000"/>
                </a:solidFill>
                <a:latin typeface="Times New Roman"/>
                <a:cs typeface="Times New Roman"/>
              </a:rPr>
              <a:t>0,50</a:t>
            </a:r>
            <a:r>
              <a:rPr sz="3200" spc="-7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50" dirty="0">
                <a:solidFill>
                  <a:srgbClr val="1F2000"/>
                </a:solidFill>
                <a:latin typeface="Times New Roman"/>
                <a:cs typeface="Times New Roman"/>
              </a:rPr>
              <a:t>là</a:t>
            </a:r>
            <a:r>
              <a:rPr sz="32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90" dirty="0">
                <a:solidFill>
                  <a:srgbClr val="1F2000"/>
                </a:solidFill>
                <a:latin typeface="Times New Roman"/>
                <a:cs typeface="Times New Roman"/>
              </a:rPr>
              <a:t>hai</a:t>
            </a:r>
            <a:r>
              <a:rPr sz="3200" spc="-10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95" dirty="0">
                <a:solidFill>
                  <a:srgbClr val="1F2000"/>
                </a:solidFill>
                <a:latin typeface="Times New Roman"/>
                <a:cs typeface="Times New Roman"/>
              </a:rPr>
              <a:t>số</a:t>
            </a:r>
            <a:r>
              <a:rPr sz="32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155" dirty="0">
                <a:solidFill>
                  <a:srgbClr val="1F2000"/>
                </a:solidFill>
                <a:latin typeface="Times New Roman"/>
                <a:cs typeface="Times New Roman"/>
              </a:rPr>
              <a:t>thập</a:t>
            </a:r>
            <a:r>
              <a:rPr sz="32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150" dirty="0">
                <a:solidFill>
                  <a:srgbClr val="1F2000"/>
                </a:solidFill>
                <a:latin typeface="Times New Roman"/>
                <a:cs typeface="Times New Roman"/>
              </a:rPr>
              <a:t>phân</a:t>
            </a:r>
            <a:r>
              <a:rPr sz="3200" spc="-11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105" dirty="0">
                <a:solidFill>
                  <a:srgbClr val="1F2000"/>
                </a:solidFill>
                <a:latin typeface="Times New Roman"/>
                <a:cs typeface="Times New Roman"/>
              </a:rPr>
              <a:t>bằng</a:t>
            </a:r>
            <a:r>
              <a:rPr sz="3200" spc="-8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3200" spc="75" dirty="0">
                <a:solidFill>
                  <a:srgbClr val="1F2000"/>
                </a:solidFill>
                <a:latin typeface="Times New Roman"/>
                <a:cs typeface="Times New Roman"/>
              </a:rPr>
              <a:t>nhau.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04800" y="295656"/>
              <a:ext cx="11602720" cy="6221095"/>
            </a:xfrm>
            <a:custGeom>
              <a:avLst/>
              <a:gdLst/>
              <a:ahLst/>
              <a:cxnLst/>
              <a:rect l="l" t="t" r="r" b="b"/>
              <a:pathLst>
                <a:path w="11602720" h="6221095">
                  <a:moveTo>
                    <a:pt x="10565384" y="0"/>
                  </a:moveTo>
                  <a:lnTo>
                    <a:pt x="1036828" y="0"/>
                  </a:lnTo>
                  <a:lnTo>
                    <a:pt x="988020" y="1128"/>
                  </a:lnTo>
                  <a:lnTo>
                    <a:pt x="939793" y="4480"/>
                  </a:lnTo>
                  <a:lnTo>
                    <a:pt x="892196" y="10007"/>
                  </a:lnTo>
                  <a:lnTo>
                    <a:pt x="845280" y="17657"/>
                  </a:lnTo>
                  <a:lnTo>
                    <a:pt x="799094" y="27382"/>
                  </a:lnTo>
                  <a:lnTo>
                    <a:pt x="753688" y="39131"/>
                  </a:lnTo>
                  <a:lnTo>
                    <a:pt x="709112" y="52856"/>
                  </a:lnTo>
                  <a:lnTo>
                    <a:pt x="665415" y="68505"/>
                  </a:lnTo>
                  <a:lnTo>
                    <a:pt x="622648" y="86030"/>
                  </a:lnTo>
                  <a:lnTo>
                    <a:pt x="580860" y="105381"/>
                  </a:lnTo>
                  <a:lnTo>
                    <a:pt x="540100" y="126507"/>
                  </a:lnTo>
                  <a:lnTo>
                    <a:pt x="500420" y="149359"/>
                  </a:lnTo>
                  <a:lnTo>
                    <a:pt x="461867" y="173887"/>
                  </a:lnTo>
                  <a:lnTo>
                    <a:pt x="424493" y="200042"/>
                  </a:lnTo>
                  <a:lnTo>
                    <a:pt x="388347" y="227773"/>
                  </a:lnTo>
                  <a:lnTo>
                    <a:pt x="353479" y="257031"/>
                  </a:lnTo>
                  <a:lnTo>
                    <a:pt x="319939" y="287766"/>
                  </a:lnTo>
                  <a:lnTo>
                    <a:pt x="287776" y="319929"/>
                  </a:lnTo>
                  <a:lnTo>
                    <a:pt x="257040" y="353469"/>
                  </a:lnTo>
                  <a:lnTo>
                    <a:pt x="227781" y="388337"/>
                  </a:lnTo>
                  <a:lnTo>
                    <a:pt x="200049" y="424482"/>
                  </a:lnTo>
                  <a:lnTo>
                    <a:pt x="173894" y="461856"/>
                  </a:lnTo>
                  <a:lnTo>
                    <a:pt x="149365" y="500408"/>
                  </a:lnTo>
                  <a:lnTo>
                    <a:pt x="126512" y="540089"/>
                  </a:lnTo>
                  <a:lnTo>
                    <a:pt x="105385" y="580849"/>
                  </a:lnTo>
                  <a:lnTo>
                    <a:pt x="86034" y="622637"/>
                  </a:lnTo>
                  <a:lnTo>
                    <a:pt x="68508" y="665405"/>
                  </a:lnTo>
                  <a:lnTo>
                    <a:pt x="52858" y="709102"/>
                  </a:lnTo>
                  <a:lnTo>
                    <a:pt x="39133" y="753680"/>
                  </a:lnTo>
                  <a:lnTo>
                    <a:pt x="27383" y="799086"/>
                  </a:lnTo>
                  <a:lnTo>
                    <a:pt x="17658" y="845274"/>
                  </a:lnTo>
                  <a:lnTo>
                    <a:pt x="10007" y="892191"/>
                  </a:lnTo>
                  <a:lnTo>
                    <a:pt x="4480" y="939789"/>
                  </a:lnTo>
                  <a:lnTo>
                    <a:pt x="1128" y="988018"/>
                  </a:lnTo>
                  <a:lnTo>
                    <a:pt x="0" y="1036828"/>
                  </a:lnTo>
                  <a:lnTo>
                    <a:pt x="0" y="5184140"/>
                  </a:lnTo>
                  <a:lnTo>
                    <a:pt x="1128" y="5232947"/>
                  </a:lnTo>
                  <a:lnTo>
                    <a:pt x="4480" y="5281174"/>
                  </a:lnTo>
                  <a:lnTo>
                    <a:pt x="10007" y="5328771"/>
                  </a:lnTo>
                  <a:lnTo>
                    <a:pt x="17658" y="5375687"/>
                  </a:lnTo>
                  <a:lnTo>
                    <a:pt x="27383" y="5421873"/>
                  </a:lnTo>
                  <a:lnTo>
                    <a:pt x="39133" y="5467279"/>
                  </a:lnTo>
                  <a:lnTo>
                    <a:pt x="52858" y="5511855"/>
                  </a:lnTo>
                  <a:lnTo>
                    <a:pt x="68508" y="5555552"/>
                  </a:lnTo>
                  <a:lnTo>
                    <a:pt x="86034" y="5598319"/>
                  </a:lnTo>
                  <a:lnTo>
                    <a:pt x="105385" y="5640107"/>
                  </a:lnTo>
                  <a:lnTo>
                    <a:pt x="126512" y="5680867"/>
                  </a:lnTo>
                  <a:lnTo>
                    <a:pt x="149365" y="5720547"/>
                  </a:lnTo>
                  <a:lnTo>
                    <a:pt x="173894" y="5759100"/>
                  </a:lnTo>
                  <a:lnTo>
                    <a:pt x="200049" y="5796474"/>
                  </a:lnTo>
                  <a:lnTo>
                    <a:pt x="227781" y="5832620"/>
                  </a:lnTo>
                  <a:lnTo>
                    <a:pt x="257040" y="5867488"/>
                  </a:lnTo>
                  <a:lnTo>
                    <a:pt x="287776" y="5901028"/>
                  </a:lnTo>
                  <a:lnTo>
                    <a:pt x="319939" y="5933191"/>
                  </a:lnTo>
                  <a:lnTo>
                    <a:pt x="353479" y="5963927"/>
                  </a:lnTo>
                  <a:lnTo>
                    <a:pt x="388347" y="5993186"/>
                  </a:lnTo>
                  <a:lnTo>
                    <a:pt x="424493" y="6020918"/>
                  </a:lnTo>
                  <a:lnTo>
                    <a:pt x="461867" y="6047073"/>
                  </a:lnTo>
                  <a:lnTo>
                    <a:pt x="500420" y="6071602"/>
                  </a:lnTo>
                  <a:lnTo>
                    <a:pt x="540100" y="6094455"/>
                  </a:lnTo>
                  <a:lnTo>
                    <a:pt x="580860" y="6115582"/>
                  </a:lnTo>
                  <a:lnTo>
                    <a:pt x="622648" y="6134933"/>
                  </a:lnTo>
                  <a:lnTo>
                    <a:pt x="665415" y="6152459"/>
                  </a:lnTo>
                  <a:lnTo>
                    <a:pt x="709112" y="6168109"/>
                  </a:lnTo>
                  <a:lnTo>
                    <a:pt x="753688" y="6181834"/>
                  </a:lnTo>
                  <a:lnTo>
                    <a:pt x="799094" y="6193584"/>
                  </a:lnTo>
                  <a:lnTo>
                    <a:pt x="845280" y="6203309"/>
                  </a:lnTo>
                  <a:lnTo>
                    <a:pt x="892196" y="6210960"/>
                  </a:lnTo>
                  <a:lnTo>
                    <a:pt x="939793" y="6216487"/>
                  </a:lnTo>
                  <a:lnTo>
                    <a:pt x="988020" y="6219839"/>
                  </a:lnTo>
                  <a:lnTo>
                    <a:pt x="1036828" y="6220968"/>
                  </a:lnTo>
                  <a:lnTo>
                    <a:pt x="10565384" y="6220968"/>
                  </a:lnTo>
                  <a:lnTo>
                    <a:pt x="10614193" y="6219839"/>
                  </a:lnTo>
                  <a:lnTo>
                    <a:pt x="10662422" y="6216487"/>
                  </a:lnTo>
                  <a:lnTo>
                    <a:pt x="10710020" y="6210960"/>
                  </a:lnTo>
                  <a:lnTo>
                    <a:pt x="10756937" y="6203309"/>
                  </a:lnTo>
                  <a:lnTo>
                    <a:pt x="10803125" y="6193584"/>
                  </a:lnTo>
                  <a:lnTo>
                    <a:pt x="10848531" y="6181834"/>
                  </a:lnTo>
                  <a:lnTo>
                    <a:pt x="10893109" y="6168109"/>
                  </a:lnTo>
                  <a:lnTo>
                    <a:pt x="10936806" y="6152459"/>
                  </a:lnTo>
                  <a:lnTo>
                    <a:pt x="10979574" y="6134933"/>
                  </a:lnTo>
                  <a:lnTo>
                    <a:pt x="11021362" y="6115582"/>
                  </a:lnTo>
                  <a:lnTo>
                    <a:pt x="11062122" y="6094455"/>
                  </a:lnTo>
                  <a:lnTo>
                    <a:pt x="11101803" y="6071602"/>
                  </a:lnTo>
                  <a:lnTo>
                    <a:pt x="11140355" y="6047073"/>
                  </a:lnTo>
                  <a:lnTo>
                    <a:pt x="11177729" y="6020918"/>
                  </a:lnTo>
                  <a:lnTo>
                    <a:pt x="11213874" y="5993186"/>
                  </a:lnTo>
                  <a:lnTo>
                    <a:pt x="11248742" y="5963927"/>
                  </a:lnTo>
                  <a:lnTo>
                    <a:pt x="11282282" y="5933191"/>
                  </a:lnTo>
                  <a:lnTo>
                    <a:pt x="11314445" y="5901028"/>
                  </a:lnTo>
                  <a:lnTo>
                    <a:pt x="11345180" y="5867488"/>
                  </a:lnTo>
                  <a:lnTo>
                    <a:pt x="11374438" y="5832620"/>
                  </a:lnTo>
                  <a:lnTo>
                    <a:pt x="11402169" y="5796474"/>
                  </a:lnTo>
                  <a:lnTo>
                    <a:pt x="11428324" y="5759100"/>
                  </a:lnTo>
                  <a:lnTo>
                    <a:pt x="11452852" y="5720547"/>
                  </a:lnTo>
                  <a:lnTo>
                    <a:pt x="11475704" y="5680867"/>
                  </a:lnTo>
                  <a:lnTo>
                    <a:pt x="11496830" y="5640107"/>
                  </a:lnTo>
                  <a:lnTo>
                    <a:pt x="11516181" y="5598319"/>
                  </a:lnTo>
                  <a:lnTo>
                    <a:pt x="11533706" y="5555552"/>
                  </a:lnTo>
                  <a:lnTo>
                    <a:pt x="11549355" y="5511855"/>
                  </a:lnTo>
                  <a:lnTo>
                    <a:pt x="11563080" y="5467279"/>
                  </a:lnTo>
                  <a:lnTo>
                    <a:pt x="11574829" y="5421873"/>
                  </a:lnTo>
                  <a:lnTo>
                    <a:pt x="11584554" y="5375687"/>
                  </a:lnTo>
                  <a:lnTo>
                    <a:pt x="11592204" y="5328771"/>
                  </a:lnTo>
                  <a:lnTo>
                    <a:pt x="11597731" y="5281174"/>
                  </a:lnTo>
                  <a:lnTo>
                    <a:pt x="11601083" y="5232947"/>
                  </a:lnTo>
                  <a:lnTo>
                    <a:pt x="11602212" y="5184140"/>
                  </a:lnTo>
                  <a:lnTo>
                    <a:pt x="11602212" y="1036828"/>
                  </a:lnTo>
                  <a:lnTo>
                    <a:pt x="11601083" y="988018"/>
                  </a:lnTo>
                  <a:lnTo>
                    <a:pt x="11597731" y="939789"/>
                  </a:lnTo>
                  <a:lnTo>
                    <a:pt x="11592204" y="892191"/>
                  </a:lnTo>
                  <a:lnTo>
                    <a:pt x="11584554" y="845274"/>
                  </a:lnTo>
                  <a:lnTo>
                    <a:pt x="11574829" y="799086"/>
                  </a:lnTo>
                  <a:lnTo>
                    <a:pt x="11563080" y="753680"/>
                  </a:lnTo>
                  <a:lnTo>
                    <a:pt x="11549355" y="709102"/>
                  </a:lnTo>
                  <a:lnTo>
                    <a:pt x="11533706" y="665405"/>
                  </a:lnTo>
                  <a:lnTo>
                    <a:pt x="11516181" y="622637"/>
                  </a:lnTo>
                  <a:lnTo>
                    <a:pt x="11496830" y="580849"/>
                  </a:lnTo>
                  <a:lnTo>
                    <a:pt x="11475704" y="540089"/>
                  </a:lnTo>
                  <a:lnTo>
                    <a:pt x="11452852" y="500408"/>
                  </a:lnTo>
                  <a:lnTo>
                    <a:pt x="11428324" y="461856"/>
                  </a:lnTo>
                  <a:lnTo>
                    <a:pt x="11402169" y="424482"/>
                  </a:lnTo>
                  <a:lnTo>
                    <a:pt x="11374438" y="388337"/>
                  </a:lnTo>
                  <a:lnTo>
                    <a:pt x="11345180" y="353469"/>
                  </a:lnTo>
                  <a:lnTo>
                    <a:pt x="11314445" y="319929"/>
                  </a:lnTo>
                  <a:lnTo>
                    <a:pt x="11282282" y="287766"/>
                  </a:lnTo>
                  <a:lnTo>
                    <a:pt x="11248742" y="257031"/>
                  </a:lnTo>
                  <a:lnTo>
                    <a:pt x="11213874" y="227773"/>
                  </a:lnTo>
                  <a:lnTo>
                    <a:pt x="11177729" y="200042"/>
                  </a:lnTo>
                  <a:lnTo>
                    <a:pt x="11140355" y="173887"/>
                  </a:lnTo>
                  <a:lnTo>
                    <a:pt x="11101803" y="149359"/>
                  </a:lnTo>
                  <a:lnTo>
                    <a:pt x="11062122" y="126507"/>
                  </a:lnTo>
                  <a:lnTo>
                    <a:pt x="11021362" y="105381"/>
                  </a:lnTo>
                  <a:lnTo>
                    <a:pt x="10979574" y="86030"/>
                  </a:lnTo>
                  <a:lnTo>
                    <a:pt x="10936806" y="68505"/>
                  </a:lnTo>
                  <a:lnTo>
                    <a:pt x="10893109" y="52856"/>
                  </a:lnTo>
                  <a:lnTo>
                    <a:pt x="10848531" y="39131"/>
                  </a:lnTo>
                  <a:lnTo>
                    <a:pt x="10803125" y="27382"/>
                  </a:lnTo>
                  <a:lnTo>
                    <a:pt x="10756937" y="17657"/>
                  </a:lnTo>
                  <a:lnTo>
                    <a:pt x="10710020" y="10007"/>
                  </a:lnTo>
                  <a:lnTo>
                    <a:pt x="10662422" y="4480"/>
                  </a:lnTo>
                  <a:lnTo>
                    <a:pt x="10614193" y="1128"/>
                  </a:lnTo>
                  <a:lnTo>
                    <a:pt x="10565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295656"/>
              <a:ext cx="11602720" cy="6221095"/>
            </a:xfrm>
            <a:custGeom>
              <a:avLst/>
              <a:gdLst/>
              <a:ahLst/>
              <a:cxnLst/>
              <a:rect l="l" t="t" r="r" b="b"/>
              <a:pathLst>
                <a:path w="11602720" h="6221095">
                  <a:moveTo>
                    <a:pt x="0" y="1036828"/>
                  </a:moveTo>
                  <a:lnTo>
                    <a:pt x="1128" y="988018"/>
                  </a:lnTo>
                  <a:lnTo>
                    <a:pt x="4480" y="939789"/>
                  </a:lnTo>
                  <a:lnTo>
                    <a:pt x="10007" y="892191"/>
                  </a:lnTo>
                  <a:lnTo>
                    <a:pt x="17658" y="845274"/>
                  </a:lnTo>
                  <a:lnTo>
                    <a:pt x="27383" y="799086"/>
                  </a:lnTo>
                  <a:lnTo>
                    <a:pt x="39133" y="753680"/>
                  </a:lnTo>
                  <a:lnTo>
                    <a:pt x="52858" y="709102"/>
                  </a:lnTo>
                  <a:lnTo>
                    <a:pt x="68508" y="665405"/>
                  </a:lnTo>
                  <a:lnTo>
                    <a:pt x="86034" y="622637"/>
                  </a:lnTo>
                  <a:lnTo>
                    <a:pt x="105385" y="580849"/>
                  </a:lnTo>
                  <a:lnTo>
                    <a:pt x="126512" y="540089"/>
                  </a:lnTo>
                  <a:lnTo>
                    <a:pt x="149365" y="500408"/>
                  </a:lnTo>
                  <a:lnTo>
                    <a:pt x="173894" y="461856"/>
                  </a:lnTo>
                  <a:lnTo>
                    <a:pt x="200049" y="424482"/>
                  </a:lnTo>
                  <a:lnTo>
                    <a:pt x="227781" y="388337"/>
                  </a:lnTo>
                  <a:lnTo>
                    <a:pt x="257040" y="353469"/>
                  </a:lnTo>
                  <a:lnTo>
                    <a:pt x="287776" y="319929"/>
                  </a:lnTo>
                  <a:lnTo>
                    <a:pt x="319939" y="287766"/>
                  </a:lnTo>
                  <a:lnTo>
                    <a:pt x="353479" y="257031"/>
                  </a:lnTo>
                  <a:lnTo>
                    <a:pt x="388347" y="227773"/>
                  </a:lnTo>
                  <a:lnTo>
                    <a:pt x="424493" y="200042"/>
                  </a:lnTo>
                  <a:lnTo>
                    <a:pt x="461867" y="173887"/>
                  </a:lnTo>
                  <a:lnTo>
                    <a:pt x="500420" y="149359"/>
                  </a:lnTo>
                  <a:lnTo>
                    <a:pt x="540100" y="126507"/>
                  </a:lnTo>
                  <a:lnTo>
                    <a:pt x="580860" y="105381"/>
                  </a:lnTo>
                  <a:lnTo>
                    <a:pt x="622648" y="86030"/>
                  </a:lnTo>
                  <a:lnTo>
                    <a:pt x="665415" y="68505"/>
                  </a:lnTo>
                  <a:lnTo>
                    <a:pt x="709112" y="52856"/>
                  </a:lnTo>
                  <a:lnTo>
                    <a:pt x="753688" y="39131"/>
                  </a:lnTo>
                  <a:lnTo>
                    <a:pt x="799094" y="27382"/>
                  </a:lnTo>
                  <a:lnTo>
                    <a:pt x="845280" y="17657"/>
                  </a:lnTo>
                  <a:lnTo>
                    <a:pt x="892196" y="10007"/>
                  </a:lnTo>
                  <a:lnTo>
                    <a:pt x="939793" y="4480"/>
                  </a:lnTo>
                  <a:lnTo>
                    <a:pt x="988020" y="1128"/>
                  </a:lnTo>
                  <a:lnTo>
                    <a:pt x="1036828" y="0"/>
                  </a:lnTo>
                  <a:lnTo>
                    <a:pt x="10565384" y="0"/>
                  </a:lnTo>
                  <a:lnTo>
                    <a:pt x="10614193" y="1128"/>
                  </a:lnTo>
                  <a:lnTo>
                    <a:pt x="10662422" y="4480"/>
                  </a:lnTo>
                  <a:lnTo>
                    <a:pt x="10710020" y="10007"/>
                  </a:lnTo>
                  <a:lnTo>
                    <a:pt x="10756937" y="17657"/>
                  </a:lnTo>
                  <a:lnTo>
                    <a:pt x="10803125" y="27382"/>
                  </a:lnTo>
                  <a:lnTo>
                    <a:pt x="10848531" y="39131"/>
                  </a:lnTo>
                  <a:lnTo>
                    <a:pt x="10893109" y="52856"/>
                  </a:lnTo>
                  <a:lnTo>
                    <a:pt x="10936806" y="68505"/>
                  </a:lnTo>
                  <a:lnTo>
                    <a:pt x="10979574" y="86030"/>
                  </a:lnTo>
                  <a:lnTo>
                    <a:pt x="11021362" y="105381"/>
                  </a:lnTo>
                  <a:lnTo>
                    <a:pt x="11062122" y="126507"/>
                  </a:lnTo>
                  <a:lnTo>
                    <a:pt x="11101803" y="149359"/>
                  </a:lnTo>
                  <a:lnTo>
                    <a:pt x="11140355" y="173887"/>
                  </a:lnTo>
                  <a:lnTo>
                    <a:pt x="11177729" y="200042"/>
                  </a:lnTo>
                  <a:lnTo>
                    <a:pt x="11213874" y="227773"/>
                  </a:lnTo>
                  <a:lnTo>
                    <a:pt x="11248742" y="257031"/>
                  </a:lnTo>
                  <a:lnTo>
                    <a:pt x="11282282" y="287766"/>
                  </a:lnTo>
                  <a:lnTo>
                    <a:pt x="11314445" y="319929"/>
                  </a:lnTo>
                  <a:lnTo>
                    <a:pt x="11345180" y="353469"/>
                  </a:lnTo>
                  <a:lnTo>
                    <a:pt x="11374438" y="388337"/>
                  </a:lnTo>
                  <a:lnTo>
                    <a:pt x="11402169" y="424482"/>
                  </a:lnTo>
                  <a:lnTo>
                    <a:pt x="11428324" y="461856"/>
                  </a:lnTo>
                  <a:lnTo>
                    <a:pt x="11452852" y="500408"/>
                  </a:lnTo>
                  <a:lnTo>
                    <a:pt x="11475704" y="540089"/>
                  </a:lnTo>
                  <a:lnTo>
                    <a:pt x="11496830" y="580849"/>
                  </a:lnTo>
                  <a:lnTo>
                    <a:pt x="11516181" y="622637"/>
                  </a:lnTo>
                  <a:lnTo>
                    <a:pt x="11533706" y="665405"/>
                  </a:lnTo>
                  <a:lnTo>
                    <a:pt x="11549355" y="709102"/>
                  </a:lnTo>
                  <a:lnTo>
                    <a:pt x="11563080" y="753680"/>
                  </a:lnTo>
                  <a:lnTo>
                    <a:pt x="11574829" y="799086"/>
                  </a:lnTo>
                  <a:lnTo>
                    <a:pt x="11584554" y="845274"/>
                  </a:lnTo>
                  <a:lnTo>
                    <a:pt x="11592204" y="892191"/>
                  </a:lnTo>
                  <a:lnTo>
                    <a:pt x="11597731" y="939789"/>
                  </a:lnTo>
                  <a:lnTo>
                    <a:pt x="11601083" y="988018"/>
                  </a:lnTo>
                  <a:lnTo>
                    <a:pt x="11602212" y="1036828"/>
                  </a:lnTo>
                  <a:lnTo>
                    <a:pt x="11602212" y="5184140"/>
                  </a:lnTo>
                  <a:lnTo>
                    <a:pt x="11601083" y="5232947"/>
                  </a:lnTo>
                  <a:lnTo>
                    <a:pt x="11597731" y="5281174"/>
                  </a:lnTo>
                  <a:lnTo>
                    <a:pt x="11592204" y="5328771"/>
                  </a:lnTo>
                  <a:lnTo>
                    <a:pt x="11584554" y="5375687"/>
                  </a:lnTo>
                  <a:lnTo>
                    <a:pt x="11574829" y="5421873"/>
                  </a:lnTo>
                  <a:lnTo>
                    <a:pt x="11563080" y="5467279"/>
                  </a:lnTo>
                  <a:lnTo>
                    <a:pt x="11549355" y="5511855"/>
                  </a:lnTo>
                  <a:lnTo>
                    <a:pt x="11533706" y="5555552"/>
                  </a:lnTo>
                  <a:lnTo>
                    <a:pt x="11516181" y="5598319"/>
                  </a:lnTo>
                  <a:lnTo>
                    <a:pt x="11496830" y="5640107"/>
                  </a:lnTo>
                  <a:lnTo>
                    <a:pt x="11475704" y="5680867"/>
                  </a:lnTo>
                  <a:lnTo>
                    <a:pt x="11452852" y="5720547"/>
                  </a:lnTo>
                  <a:lnTo>
                    <a:pt x="11428324" y="5759100"/>
                  </a:lnTo>
                  <a:lnTo>
                    <a:pt x="11402169" y="5796474"/>
                  </a:lnTo>
                  <a:lnTo>
                    <a:pt x="11374438" y="5832620"/>
                  </a:lnTo>
                  <a:lnTo>
                    <a:pt x="11345180" y="5867488"/>
                  </a:lnTo>
                  <a:lnTo>
                    <a:pt x="11314445" y="5901028"/>
                  </a:lnTo>
                  <a:lnTo>
                    <a:pt x="11282282" y="5933191"/>
                  </a:lnTo>
                  <a:lnTo>
                    <a:pt x="11248742" y="5963927"/>
                  </a:lnTo>
                  <a:lnTo>
                    <a:pt x="11213874" y="5993186"/>
                  </a:lnTo>
                  <a:lnTo>
                    <a:pt x="11177729" y="6020918"/>
                  </a:lnTo>
                  <a:lnTo>
                    <a:pt x="11140355" y="6047073"/>
                  </a:lnTo>
                  <a:lnTo>
                    <a:pt x="11101803" y="6071602"/>
                  </a:lnTo>
                  <a:lnTo>
                    <a:pt x="11062122" y="6094455"/>
                  </a:lnTo>
                  <a:lnTo>
                    <a:pt x="11021362" y="6115582"/>
                  </a:lnTo>
                  <a:lnTo>
                    <a:pt x="10979574" y="6134933"/>
                  </a:lnTo>
                  <a:lnTo>
                    <a:pt x="10936806" y="6152459"/>
                  </a:lnTo>
                  <a:lnTo>
                    <a:pt x="10893109" y="6168109"/>
                  </a:lnTo>
                  <a:lnTo>
                    <a:pt x="10848531" y="6181834"/>
                  </a:lnTo>
                  <a:lnTo>
                    <a:pt x="10803125" y="6193584"/>
                  </a:lnTo>
                  <a:lnTo>
                    <a:pt x="10756937" y="6203309"/>
                  </a:lnTo>
                  <a:lnTo>
                    <a:pt x="10710020" y="6210960"/>
                  </a:lnTo>
                  <a:lnTo>
                    <a:pt x="10662422" y="6216487"/>
                  </a:lnTo>
                  <a:lnTo>
                    <a:pt x="10614193" y="6219839"/>
                  </a:lnTo>
                  <a:lnTo>
                    <a:pt x="10565384" y="6220968"/>
                  </a:lnTo>
                  <a:lnTo>
                    <a:pt x="1036828" y="6220968"/>
                  </a:lnTo>
                  <a:lnTo>
                    <a:pt x="988020" y="6219839"/>
                  </a:lnTo>
                  <a:lnTo>
                    <a:pt x="939793" y="6216487"/>
                  </a:lnTo>
                  <a:lnTo>
                    <a:pt x="892196" y="6210960"/>
                  </a:lnTo>
                  <a:lnTo>
                    <a:pt x="845280" y="6203309"/>
                  </a:lnTo>
                  <a:lnTo>
                    <a:pt x="799094" y="6193584"/>
                  </a:lnTo>
                  <a:lnTo>
                    <a:pt x="753688" y="6181834"/>
                  </a:lnTo>
                  <a:lnTo>
                    <a:pt x="709112" y="6168109"/>
                  </a:lnTo>
                  <a:lnTo>
                    <a:pt x="665415" y="6152459"/>
                  </a:lnTo>
                  <a:lnTo>
                    <a:pt x="622648" y="6134933"/>
                  </a:lnTo>
                  <a:lnTo>
                    <a:pt x="580860" y="6115582"/>
                  </a:lnTo>
                  <a:lnTo>
                    <a:pt x="540100" y="6094455"/>
                  </a:lnTo>
                  <a:lnTo>
                    <a:pt x="500420" y="6071602"/>
                  </a:lnTo>
                  <a:lnTo>
                    <a:pt x="461867" y="6047073"/>
                  </a:lnTo>
                  <a:lnTo>
                    <a:pt x="424493" y="6020918"/>
                  </a:lnTo>
                  <a:lnTo>
                    <a:pt x="388347" y="5993186"/>
                  </a:lnTo>
                  <a:lnTo>
                    <a:pt x="353479" y="5963927"/>
                  </a:lnTo>
                  <a:lnTo>
                    <a:pt x="319939" y="5933191"/>
                  </a:lnTo>
                  <a:lnTo>
                    <a:pt x="287776" y="5901028"/>
                  </a:lnTo>
                  <a:lnTo>
                    <a:pt x="257040" y="5867488"/>
                  </a:lnTo>
                  <a:lnTo>
                    <a:pt x="227781" y="5832620"/>
                  </a:lnTo>
                  <a:lnTo>
                    <a:pt x="200049" y="5796474"/>
                  </a:lnTo>
                  <a:lnTo>
                    <a:pt x="173894" y="5759100"/>
                  </a:lnTo>
                  <a:lnTo>
                    <a:pt x="149365" y="5720547"/>
                  </a:lnTo>
                  <a:lnTo>
                    <a:pt x="126512" y="5680867"/>
                  </a:lnTo>
                  <a:lnTo>
                    <a:pt x="105385" y="5640107"/>
                  </a:lnTo>
                  <a:lnTo>
                    <a:pt x="86034" y="5598319"/>
                  </a:lnTo>
                  <a:lnTo>
                    <a:pt x="68508" y="5555552"/>
                  </a:lnTo>
                  <a:lnTo>
                    <a:pt x="52858" y="5511855"/>
                  </a:lnTo>
                  <a:lnTo>
                    <a:pt x="39133" y="5467279"/>
                  </a:lnTo>
                  <a:lnTo>
                    <a:pt x="27383" y="5421873"/>
                  </a:lnTo>
                  <a:lnTo>
                    <a:pt x="17658" y="5375687"/>
                  </a:lnTo>
                  <a:lnTo>
                    <a:pt x="10007" y="5328771"/>
                  </a:lnTo>
                  <a:lnTo>
                    <a:pt x="4480" y="5281174"/>
                  </a:lnTo>
                  <a:lnTo>
                    <a:pt x="1128" y="5232947"/>
                  </a:lnTo>
                  <a:lnTo>
                    <a:pt x="0" y="5184140"/>
                  </a:lnTo>
                  <a:lnTo>
                    <a:pt x="0" y="1036828"/>
                  </a:lnTo>
                  <a:close/>
                </a:path>
              </a:pathLst>
            </a:custGeom>
            <a:ln w="12700">
              <a:solidFill>
                <a:srgbClr val="A821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62685" y="242555"/>
            <a:ext cx="10321290" cy="6002655"/>
          </a:xfrm>
          <a:prstGeom prst="rect">
            <a:avLst/>
          </a:prstGeom>
        </p:spPr>
        <p:txBody>
          <a:bodyPr vert="horz" wrap="square" lIns="0" tIns="217804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1714"/>
              </a:spcBef>
            </a:pPr>
            <a:r>
              <a:rPr sz="2800" b="1" dirty="0">
                <a:latin typeface="Arial"/>
                <a:cs typeface="Arial"/>
              </a:rPr>
              <a:t>Nhận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spc="-20" dirty="0">
                <a:latin typeface="Arial"/>
                <a:cs typeface="Arial"/>
              </a:rPr>
              <a:t>xét:</a:t>
            </a:r>
            <a:endParaRPr sz="2800">
              <a:latin typeface="Arial"/>
              <a:cs typeface="Arial"/>
            </a:endParaRPr>
          </a:p>
          <a:p>
            <a:pPr marL="469900" marR="212725" indent="-457834">
              <a:lnSpc>
                <a:spcPct val="100000"/>
              </a:lnSpc>
              <a:spcBef>
                <a:spcPts val="1614"/>
              </a:spcBef>
              <a:buFont typeface="Arial"/>
              <a:buChar char="•"/>
              <a:tabLst>
                <a:tab pos="469900" algn="l"/>
              </a:tabLst>
            </a:pP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Nếu</a:t>
            </a:r>
            <a:r>
              <a:rPr sz="2800" spc="-7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65" dirty="0">
                <a:solidFill>
                  <a:srgbClr val="1F1F00"/>
                </a:solidFill>
                <a:latin typeface="Times New Roman"/>
                <a:cs typeface="Times New Roman"/>
              </a:rPr>
              <a:t>viết</a:t>
            </a:r>
            <a:r>
              <a:rPr sz="2800" spc="-6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1F1F00"/>
                </a:solidFill>
                <a:latin typeface="Times New Roman"/>
                <a:cs typeface="Times New Roman"/>
              </a:rPr>
              <a:t>thêm</a:t>
            </a:r>
            <a:r>
              <a:rPr sz="2800" spc="-5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20" dirty="0">
                <a:solidFill>
                  <a:srgbClr val="1F1F00"/>
                </a:solidFill>
                <a:latin typeface="Times New Roman"/>
                <a:cs typeface="Times New Roman"/>
              </a:rPr>
              <a:t>chữ</a:t>
            </a:r>
            <a:r>
              <a:rPr sz="2800" spc="-5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1F00"/>
                </a:solidFill>
                <a:latin typeface="Times New Roman"/>
                <a:cs typeface="Times New Roman"/>
              </a:rPr>
              <a:t>số</a:t>
            </a:r>
            <a:r>
              <a:rPr sz="2800" spc="-6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1F1F00"/>
                </a:solidFill>
                <a:latin typeface="Times New Roman"/>
                <a:cs typeface="Times New Roman"/>
              </a:rPr>
              <a:t>0</a:t>
            </a:r>
            <a:r>
              <a:rPr sz="2800" spc="-5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vào</a:t>
            </a:r>
            <a:r>
              <a:rPr sz="2800" spc="-6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25" dirty="0">
                <a:solidFill>
                  <a:srgbClr val="1F1F00"/>
                </a:solidFill>
                <a:latin typeface="Times New Roman"/>
                <a:cs typeface="Times New Roman"/>
              </a:rPr>
              <a:t>bên</a:t>
            </a:r>
            <a:r>
              <a:rPr sz="2800" spc="-6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00" dirty="0">
                <a:solidFill>
                  <a:srgbClr val="1F1F00"/>
                </a:solidFill>
                <a:latin typeface="Times New Roman"/>
                <a:cs typeface="Times New Roman"/>
              </a:rPr>
              <a:t>phải</a:t>
            </a:r>
            <a:r>
              <a:rPr sz="2800" spc="-6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phần</a:t>
            </a:r>
            <a:r>
              <a:rPr sz="2800" spc="-6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1F1F00"/>
                </a:solidFill>
                <a:latin typeface="Times New Roman"/>
                <a:cs typeface="Times New Roman"/>
              </a:rPr>
              <a:t>thập</a:t>
            </a:r>
            <a:r>
              <a:rPr sz="2800" spc="-5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phân</a:t>
            </a:r>
            <a:r>
              <a:rPr sz="2800" spc="-6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70" dirty="0">
                <a:solidFill>
                  <a:srgbClr val="1F1F00"/>
                </a:solidFill>
                <a:latin typeface="Times New Roman"/>
                <a:cs typeface="Times New Roman"/>
              </a:rPr>
              <a:t>của</a:t>
            </a:r>
            <a:r>
              <a:rPr sz="2800" spc="-6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0" dirty="0">
                <a:solidFill>
                  <a:srgbClr val="1F1F00"/>
                </a:solidFill>
                <a:latin typeface="Times New Roman"/>
                <a:cs typeface="Times New Roman"/>
              </a:rPr>
              <a:t>một</a:t>
            </a:r>
            <a:r>
              <a:rPr sz="2800" spc="-6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60" dirty="0">
                <a:solidFill>
                  <a:srgbClr val="1F1F00"/>
                </a:solidFill>
                <a:latin typeface="Times New Roman"/>
                <a:cs typeface="Times New Roman"/>
              </a:rPr>
              <a:t>số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thập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phân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95" dirty="0">
                <a:solidFill>
                  <a:srgbClr val="1F1F00"/>
                </a:solidFill>
                <a:latin typeface="Times New Roman"/>
                <a:cs typeface="Times New Roman"/>
              </a:rPr>
              <a:t>thì</a:t>
            </a:r>
            <a:r>
              <a:rPr sz="2800" spc="-7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20" dirty="0">
                <a:solidFill>
                  <a:srgbClr val="1F1F00"/>
                </a:solidFill>
                <a:latin typeface="Times New Roman"/>
                <a:cs typeface="Times New Roman"/>
              </a:rPr>
              <a:t>được</a:t>
            </a:r>
            <a:r>
              <a:rPr sz="2800" spc="-7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25" dirty="0">
                <a:solidFill>
                  <a:srgbClr val="1F1F00"/>
                </a:solidFill>
                <a:latin typeface="Times New Roman"/>
                <a:cs typeface="Times New Roman"/>
              </a:rPr>
              <a:t>một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1F00"/>
                </a:solidFill>
                <a:latin typeface="Times New Roman"/>
                <a:cs typeface="Times New Roman"/>
              </a:rPr>
              <a:t>số</a:t>
            </a:r>
            <a:r>
              <a:rPr sz="2800" spc="-7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1F1F00"/>
                </a:solidFill>
                <a:latin typeface="Times New Roman"/>
                <a:cs typeface="Times New Roman"/>
              </a:rPr>
              <a:t>thập</a:t>
            </a:r>
            <a:r>
              <a:rPr sz="2800" spc="-7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phân</a:t>
            </a:r>
            <a:r>
              <a:rPr sz="2800" spc="-7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90" dirty="0">
                <a:solidFill>
                  <a:srgbClr val="1F1F00"/>
                </a:solidFill>
                <a:latin typeface="Times New Roman"/>
                <a:cs typeface="Times New Roman"/>
              </a:rPr>
              <a:t>bằng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F1F00"/>
                </a:solidFill>
                <a:latin typeface="Times New Roman"/>
                <a:cs typeface="Times New Roman"/>
              </a:rPr>
              <a:t>nó.</a:t>
            </a:r>
            <a:endParaRPr sz="2800">
              <a:latin typeface="Times New Roman"/>
              <a:cs typeface="Times New Roman"/>
            </a:endParaRPr>
          </a:p>
          <a:p>
            <a:pPr marL="2854960">
              <a:lnSpc>
                <a:spcPct val="100000"/>
              </a:lnSpc>
              <a:spcBef>
                <a:spcPts val="505"/>
              </a:spcBef>
            </a:pPr>
            <a:r>
              <a:rPr sz="2800" spc="-175" dirty="0">
                <a:solidFill>
                  <a:srgbClr val="1F2000"/>
                </a:solidFill>
                <a:latin typeface="Times New Roman"/>
                <a:cs typeface="Times New Roman"/>
              </a:rPr>
              <a:t>Ví</a:t>
            </a:r>
            <a:r>
              <a:rPr sz="2800" spc="-8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spc="80" dirty="0">
                <a:solidFill>
                  <a:srgbClr val="1F2000"/>
                </a:solidFill>
                <a:latin typeface="Times New Roman"/>
                <a:cs typeface="Times New Roman"/>
              </a:rPr>
              <a:t>dụ:</a:t>
            </a:r>
            <a:r>
              <a:rPr sz="2800" spc="-7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2000"/>
                </a:solidFill>
                <a:latin typeface="Times New Roman"/>
                <a:cs typeface="Times New Roman"/>
              </a:rPr>
              <a:t>0,5</a:t>
            </a:r>
            <a:r>
              <a:rPr sz="2800" spc="-7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2000"/>
                </a:solidFill>
                <a:latin typeface="Times New Roman"/>
                <a:cs typeface="Times New Roman"/>
              </a:rPr>
              <a:t>=</a:t>
            </a:r>
            <a:r>
              <a:rPr sz="2800" spc="-7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spc="70" dirty="0">
                <a:solidFill>
                  <a:srgbClr val="1F2000"/>
                </a:solidFill>
                <a:latin typeface="Times New Roman"/>
                <a:cs typeface="Times New Roman"/>
              </a:rPr>
              <a:t>0,50</a:t>
            </a:r>
            <a:r>
              <a:rPr sz="2800" spc="-7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2000"/>
                </a:solidFill>
                <a:latin typeface="Times New Roman"/>
                <a:cs typeface="Times New Roman"/>
              </a:rPr>
              <a:t>=</a:t>
            </a:r>
            <a:r>
              <a:rPr sz="2800" spc="-7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2000"/>
                </a:solidFill>
                <a:latin typeface="Times New Roman"/>
                <a:cs typeface="Times New Roman"/>
              </a:rPr>
              <a:t>0,500</a:t>
            </a:r>
            <a:r>
              <a:rPr sz="2800" spc="-7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2000"/>
                </a:solidFill>
                <a:latin typeface="Times New Roman"/>
                <a:cs typeface="Times New Roman"/>
              </a:rPr>
              <a:t>=</a:t>
            </a:r>
            <a:r>
              <a:rPr sz="2800" spc="-7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spc="75" dirty="0">
                <a:solidFill>
                  <a:srgbClr val="1F2000"/>
                </a:solidFill>
                <a:latin typeface="Times New Roman"/>
                <a:cs typeface="Times New Roman"/>
              </a:rPr>
              <a:t>0,5000</a:t>
            </a:r>
            <a:endParaRPr sz="2800">
              <a:latin typeface="Times New Roman"/>
              <a:cs typeface="Times New Roman"/>
            </a:endParaRPr>
          </a:p>
          <a:p>
            <a:pPr marL="2938780">
              <a:lnSpc>
                <a:spcPct val="100000"/>
              </a:lnSpc>
              <a:spcBef>
                <a:spcPts val="490"/>
              </a:spcBef>
            </a:pPr>
            <a:r>
              <a:rPr sz="2800" spc="70" dirty="0">
                <a:solidFill>
                  <a:srgbClr val="1F1F00"/>
                </a:solidFill>
                <a:latin typeface="Times New Roman"/>
                <a:cs typeface="Times New Roman"/>
              </a:rPr>
              <a:t>5,81</a:t>
            </a:r>
            <a:r>
              <a:rPr sz="2800" spc="-9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=</a:t>
            </a:r>
            <a:r>
              <a:rPr sz="2800" spc="-9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1F00"/>
                </a:solidFill>
                <a:latin typeface="Times New Roman"/>
                <a:cs typeface="Times New Roman"/>
              </a:rPr>
              <a:t>5,810</a:t>
            </a:r>
            <a:r>
              <a:rPr sz="2800" spc="-9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=</a:t>
            </a:r>
            <a:r>
              <a:rPr sz="2800" spc="-9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95" dirty="0">
                <a:solidFill>
                  <a:srgbClr val="1F1F00"/>
                </a:solidFill>
                <a:latin typeface="Times New Roman"/>
                <a:cs typeface="Times New Roman"/>
              </a:rPr>
              <a:t>5,8100</a:t>
            </a:r>
            <a:r>
              <a:rPr sz="2800" spc="-9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=</a:t>
            </a:r>
            <a:r>
              <a:rPr sz="2800" spc="-9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90" dirty="0">
                <a:solidFill>
                  <a:srgbClr val="1F1F00"/>
                </a:solidFill>
                <a:latin typeface="Times New Roman"/>
                <a:cs typeface="Times New Roman"/>
              </a:rPr>
              <a:t>5,81000</a:t>
            </a:r>
            <a:endParaRPr sz="2800">
              <a:latin typeface="Times New Roman"/>
              <a:cs typeface="Times New Roman"/>
            </a:endParaRPr>
          </a:p>
          <a:p>
            <a:pPr marL="469900" marR="5080" indent="-457834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469900" algn="l"/>
              </a:tabLst>
            </a:pPr>
            <a:r>
              <a:rPr sz="2800" dirty="0">
                <a:solidFill>
                  <a:srgbClr val="242500"/>
                </a:solidFill>
                <a:latin typeface="Times New Roman"/>
                <a:cs typeface="Times New Roman"/>
              </a:rPr>
              <a:t>Nếu</a:t>
            </a:r>
            <a:r>
              <a:rPr sz="2800" spc="-6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25" dirty="0">
                <a:solidFill>
                  <a:srgbClr val="242500"/>
                </a:solidFill>
                <a:latin typeface="Times New Roman"/>
                <a:cs typeface="Times New Roman"/>
              </a:rPr>
              <a:t>một</a:t>
            </a:r>
            <a:r>
              <a:rPr sz="2800" spc="-7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242500"/>
                </a:solidFill>
                <a:latin typeface="Times New Roman"/>
                <a:cs typeface="Times New Roman"/>
              </a:rPr>
              <a:t>số</a:t>
            </a:r>
            <a:r>
              <a:rPr sz="2800" spc="-6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242500"/>
                </a:solidFill>
                <a:latin typeface="Times New Roman"/>
                <a:cs typeface="Times New Roman"/>
              </a:rPr>
              <a:t>thập</a:t>
            </a:r>
            <a:r>
              <a:rPr sz="2800" spc="-6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30" dirty="0">
                <a:solidFill>
                  <a:srgbClr val="242500"/>
                </a:solidFill>
                <a:latin typeface="Times New Roman"/>
                <a:cs typeface="Times New Roman"/>
              </a:rPr>
              <a:t>phân</a:t>
            </a:r>
            <a:r>
              <a:rPr sz="2800" spc="-6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500"/>
                </a:solidFill>
                <a:latin typeface="Times New Roman"/>
                <a:cs typeface="Times New Roman"/>
              </a:rPr>
              <a:t>có</a:t>
            </a:r>
            <a:r>
              <a:rPr sz="2800" spc="-6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05" dirty="0">
                <a:solidFill>
                  <a:srgbClr val="242500"/>
                </a:solidFill>
                <a:latin typeface="Times New Roman"/>
                <a:cs typeface="Times New Roman"/>
              </a:rPr>
              <a:t>chữ</a:t>
            </a:r>
            <a:r>
              <a:rPr sz="2800" spc="-4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95" dirty="0">
                <a:solidFill>
                  <a:srgbClr val="242500"/>
                </a:solidFill>
                <a:latin typeface="Times New Roman"/>
                <a:cs typeface="Times New Roman"/>
              </a:rPr>
              <a:t>số</a:t>
            </a:r>
            <a:r>
              <a:rPr sz="2800" spc="-6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242500"/>
                </a:solidFill>
                <a:latin typeface="Times New Roman"/>
                <a:cs typeface="Times New Roman"/>
              </a:rPr>
              <a:t>0</a:t>
            </a:r>
            <a:r>
              <a:rPr sz="2800" spc="-7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90" dirty="0">
                <a:solidFill>
                  <a:srgbClr val="242500"/>
                </a:solidFill>
                <a:latin typeface="Times New Roman"/>
                <a:cs typeface="Times New Roman"/>
              </a:rPr>
              <a:t>ở</a:t>
            </a:r>
            <a:r>
              <a:rPr sz="2800" spc="-8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242500"/>
                </a:solidFill>
                <a:latin typeface="Times New Roman"/>
                <a:cs typeface="Times New Roman"/>
              </a:rPr>
              <a:t>tận</a:t>
            </a:r>
            <a:r>
              <a:rPr sz="2800" spc="-6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60" dirty="0">
                <a:solidFill>
                  <a:srgbClr val="242500"/>
                </a:solidFill>
                <a:latin typeface="Times New Roman"/>
                <a:cs typeface="Times New Roman"/>
              </a:rPr>
              <a:t>cùng</a:t>
            </a:r>
            <a:r>
              <a:rPr sz="2800" spc="-5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30" dirty="0">
                <a:solidFill>
                  <a:srgbClr val="242500"/>
                </a:solidFill>
                <a:latin typeface="Times New Roman"/>
                <a:cs typeface="Times New Roman"/>
              </a:rPr>
              <a:t>bên</a:t>
            </a:r>
            <a:r>
              <a:rPr sz="2800" spc="-7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95" dirty="0">
                <a:solidFill>
                  <a:srgbClr val="242500"/>
                </a:solidFill>
                <a:latin typeface="Times New Roman"/>
                <a:cs typeface="Times New Roman"/>
              </a:rPr>
              <a:t>phải</a:t>
            </a:r>
            <a:r>
              <a:rPr sz="2800" spc="-6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30" dirty="0">
                <a:solidFill>
                  <a:srgbClr val="242500"/>
                </a:solidFill>
                <a:latin typeface="Times New Roman"/>
                <a:cs typeface="Times New Roman"/>
              </a:rPr>
              <a:t>phần</a:t>
            </a:r>
            <a:r>
              <a:rPr sz="2800" spc="-6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20" dirty="0">
                <a:solidFill>
                  <a:srgbClr val="242500"/>
                </a:solidFill>
                <a:latin typeface="Times New Roman"/>
                <a:cs typeface="Times New Roman"/>
              </a:rPr>
              <a:t>thập </a:t>
            </a:r>
            <a:r>
              <a:rPr sz="2800" spc="135" dirty="0">
                <a:solidFill>
                  <a:srgbClr val="242500"/>
                </a:solidFill>
                <a:latin typeface="Times New Roman"/>
                <a:cs typeface="Times New Roman"/>
              </a:rPr>
              <a:t>phân</a:t>
            </a:r>
            <a:r>
              <a:rPr sz="2800" spc="-8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95" dirty="0">
                <a:solidFill>
                  <a:srgbClr val="242500"/>
                </a:solidFill>
                <a:latin typeface="Times New Roman"/>
                <a:cs typeface="Times New Roman"/>
              </a:rPr>
              <a:t>thì</a:t>
            </a:r>
            <a:r>
              <a:rPr sz="2800" spc="-7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55" dirty="0">
                <a:solidFill>
                  <a:srgbClr val="242500"/>
                </a:solidFill>
                <a:latin typeface="Times New Roman"/>
                <a:cs typeface="Times New Roman"/>
              </a:rPr>
              <a:t>khi</a:t>
            </a:r>
            <a:r>
              <a:rPr sz="2800" spc="-8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95" dirty="0">
                <a:solidFill>
                  <a:srgbClr val="242500"/>
                </a:solidFill>
                <a:latin typeface="Times New Roman"/>
                <a:cs typeface="Times New Roman"/>
              </a:rPr>
              <a:t>bỏ</a:t>
            </a:r>
            <a:r>
              <a:rPr sz="2800" spc="-7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05" dirty="0">
                <a:solidFill>
                  <a:srgbClr val="242500"/>
                </a:solidFill>
                <a:latin typeface="Times New Roman"/>
                <a:cs typeface="Times New Roman"/>
              </a:rPr>
              <a:t>chữ</a:t>
            </a:r>
            <a:r>
              <a:rPr sz="2800" spc="-7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242500"/>
                </a:solidFill>
                <a:latin typeface="Times New Roman"/>
                <a:cs typeface="Times New Roman"/>
              </a:rPr>
              <a:t>số</a:t>
            </a:r>
            <a:r>
              <a:rPr sz="2800" spc="-8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242500"/>
                </a:solidFill>
                <a:latin typeface="Times New Roman"/>
                <a:cs typeface="Times New Roman"/>
              </a:rPr>
              <a:t>0</a:t>
            </a:r>
            <a:r>
              <a:rPr sz="2800" spc="-8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00" dirty="0">
                <a:solidFill>
                  <a:srgbClr val="242500"/>
                </a:solidFill>
                <a:latin typeface="Times New Roman"/>
                <a:cs typeface="Times New Roman"/>
              </a:rPr>
              <a:t>đó</a:t>
            </a:r>
            <a:r>
              <a:rPr sz="2800" spc="-7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42500"/>
                </a:solidFill>
                <a:latin typeface="Times New Roman"/>
                <a:cs typeface="Times New Roman"/>
              </a:rPr>
              <a:t>đi,</a:t>
            </a:r>
            <a:r>
              <a:rPr sz="2800" spc="-8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242500"/>
                </a:solidFill>
                <a:latin typeface="Times New Roman"/>
                <a:cs typeface="Times New Roman"/>
              </a:rPr>
              <a:t>ta</a:t>
            </a:r>
            <a:r>
              <a:rPr sz="2800" spc="-8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25" dirty="0">
                <a:solidFill>
                  <a:srgbClr val="242500"/>
                </a:solidFill>
                <a:latin typeface="Times New Roman"/>
                <a:cs typeface="Times New Roman"/>
              </a:rPr>
              <a:t>được</a:t>
            </a:r>
            <a:r>
              <a:rPr sz="2800" spc="-8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25" dirty="0">
                <a:solidFill>
                  <a:srgbClr val="242500"/>
                </a:solidFill>
                <a:latin typeface="Times New Roman"/>
                <a:cs typeface="Times New Roman"/>
              </a:rPr>
              <a:t>một</a:t>
            </a:r>
            <a:r>
              <a:rPr sz="2800" spc="-8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242500"/>
                </a:solidFill>
                <a:latin typeface="Times New Roman"/>
                <a:cs typeface="Times New Roman"/>
              </a:rPr>
              <a:t>số</a:t>
            </a:r>
            <a:r>
              <a:rPr sz="2800" spc="-80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242500"/>
                </a:solidFill>
                <a:latin typeface="Times New Roman"/>
                <a:cs typeface="Times New Roman"/>
              </a:rPr>
              <a:t>thập</a:t>
            </a:r>
            <a:r>
              <a:rPr sz="2800" spc="-7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242500"/>
                </a:solidFill>
                <a:latin typeface="Times New Roman"/>
                <a:cs typeface="Times New Roman"/>
              </a:rPr>
              <a:t>phân</a:t>
            </a:r>
            <a:r>
              <a:rPr sz="2800" spc="-8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90" dirty="0">
                <a:solidFill>
                  <a:srgbClr val="242500"/>
                </a:solidFill>
                <a:latin typeface="Times New Roman"/>
                <a:cs typeface="Times New Roman"/>
              </a:rPr>
              <a:t>bằng</a:t>
            </a:r>
            <a:r>
              <a:rPr sz="2800" spc="-65" dirty="0">
                <a:solidFill>
                  <a:srgbClr val="2425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242500"/>
                </a:solidFill>
                <a:latin typeface="Times New Roman"/>
                <a:cs typeface="Times New Roman"/>
              </a:rPr>
              <a:t>nó.</a:t>
            </a:r>
            <a:endParaRPr sz="2800">
              <a:latin typeface="Times New Roman"/>
              <a:cs typeface="Times New Roman"/>
            </a:endParaRPr>
          </a:p>
          <a:p>
            <a:pPr marL="450215" algn="ctr">
              <a:lnSpc>
                <a:spcPct val="100000"/>
              </a:lnSpc>
              <a:spcBef>
                <a:spcPts val="509"/>
              </a:spcBef>
            </a:pPr>
            <a:r>
              <a:rPr sz="2800" spc="-175" dirty="0">
                <a:solidFill>
                  <a:srgbClr val="1F1F00"/>
                </a:solidFill>
                <a:latin typeface="Times New Roman"/>
                <a:cs typeface="Times New Roman"/>
              </a:rPr>
              <a:t>Ví</a:t>
            </a:r>
            <a:r>
              <a:rPr sz="2800" spc="-9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80" dirty="0">
                <a:solidFill>
                  <a:srgbClr val="1F1F00"/>
                </a:solidFill>
                <a:latin typeface="Times New Roman"/>
                <a:cs typeface="Times New Roman"/>
              </a:rPr>
              <a:t>dụ:</a:t>
            </a:r>
            <a:r>
              <a:rPr sz="2800" spc="-9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1F00"/>
                </a:solidFill>
                <a:latin typeface="Times New Roman"/>
                <a:cs typeface="Times New Roman"/>
              </a:rPr>
              <a:t>0,9000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=</a:t>
            </a:r>
            <a:r>
              <a:rPr sz="2800" spc="-9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1F00"/>
                </a:solidFill>
                <a:latin typeface="Times New Roman"/>
                <a:cs typeface="Times New Roman"/>
              </a:rPr>
              <a:t>0,900</a:t>
            </a:r>
            <a:r>
              <a:rPr sz="2800" spc="-8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=</a:t>
            </a:r>
            <a:r>
              <a:rPr sz="2800" spc="-8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70" dirty="0">
                <a:solidFill>
                  <a:srgbClr val="1F1F00"/>
                </a:solidFill>
                <a:latin typeface="Times New Roman"/>
                <a:cs typeface="Times New Roman"/>
              </a:rPr>
              <a:t>0,90</a:t>
            </a:r>
            <a:r>
              <a:rPr sz="2800" spc="-8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=</a:t>
            </a:r>
            <a:r>
              <a:rPr sz="2800" spc="-9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F1F00"/>
                </a:solidFill>
                <a:latin typeface="Times New Roman"/>
                <a:cs typeface="Times New Roman"/>
              </a:rPr>
              <a:t>0,9</a:t>
            </a:r>
            <a:endParaRPr sz="2800">
              <a:latin typeface="Times New Roman"/>
              <a:cs typeface="Times New Roman"/>
            </a:endParaRPr>
          </a:p>
          <a:p>
            <a:pPr marL="448945" algn="ctr">
              <a:lnSpc>
                <a:spcPct val="100000"/>
              </a:lnSpc>
              <a:spcBef>
                <a:spcPts val="490"/>
              </a:spcBef>
            </a:pPr>
            <a:r>
              <a:rPr sz="2800" spc="100" dirty="0">
                <a:solidFill>
                  <a:srgbClr val="2A2B00"/>
                </a:solidFill>
                <a:latin typeface="Times New Roman"/>
                <a:cs typeface="Times New Roman"/>
              </a:rPr>
              <a:t>46,000</a:t>
            </a:r>
            <a:r>
              <a:rPr sz="2800" spc="-105" dirty="0">
                <a:solidFill>
                  <a:srgbClr val="2A2B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A2B00"/>
                </a:solidFill>
                <a:latin typeface="Times New Roman"/>
                <a:cs typeface="Times New Roman"/>
              </a:rPr>
              <a:t>=</a:t>
            </a:r>
            <a:r>
              <a:rPr sz="2800" spc="-95" dirty="0">
                <a:solidFill>
                  <a:srgbClr val="2A2B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2A2B00"/>
                </a:solidFill>
                <a:latin typeface="Times New Roman"/>
                <a:cs typeface="Times New Roman"/>
              </a:rPr>
              <a:t>46,00</a:t>
            </a:r>
            <a:r>
              <a:rPr sz="2800" spc="-90" dirty="0">
                <a:solidFill>
                  <a:srgbClr val="2A2B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A2B00"/>
                </a:solidFill>
                <a:latin typeface="Times New Roman"/>
                <a:cs typeface="Times New Roman"/>
              </a:rPr>
              <a:t>=</a:t>
            </a:r>
            <a:r>
              <a:rPr sz="2800" spc="-95" dirty="0">
                <a:solidFill>
                  <a:srgbClr val="2A2B00"/>
                </a:solidFill>
                <a:latin typeface="Times New Roman"/>
                <a:cs typeface="Times New Roman"/>
              </a:rPr>
              <a:t> </a:t>
            </a:r>
            <a:r>
              <a:rPr sz="2800" spc="70" dirty="0">
                <a:solidFill>
                  <a:srgbClr val="2A2B00"/>
                </a:solidFill>
                <a:latin typeface="Times New Roman"/>
                <a:cs typeface="Times New Roman"/>
              </a:rPr>
              <a:t>46,0</a:t>
            </a:r>
            <a:r>
              <a:rPr sz="2800" spc="-105" dirty="0">
                <a:solidFill>
                  <a:srgbClr val="2A2B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A2B00"/>
                </a:solidFill>
                <a:latin typeface="Times New Roman"/>
                <a:cs typeface="Times New Roman"/>
              </a:rPr>
              <a:t>=</a:t>
            </a:r>
            <a:r>
              <a:rPr sz="2800" spc="-90" dirty="0">
                <a:solidFill>
                  <a:srgbClr val="2A2B00"/>
                </a:solidFill>
                <a:latin typeface="Times New Roman"/>
                <a:cs typeface="Times New Roman"/>
              </a:rPr>
              <a:t> </a:t>
            </a:r>
            <a:r>
              <a:rPr sz="2800" spc="114" dirty="0">
                <a:solidFill>
                  <a:srgbClr val="2A2B00"/>
                </a:solidFill>
                <a:latin typeface="Times New Roman"/>
                <a:cs typeface="Times New Roman"/>
              </a:rPr>
              <a:t>46</a:t>
            </a:r>
            <a:endParaRPr sz="2800">
              <a:latin typeface="Times New Roman"/>
              <a:cs typeface="Times New Roman"/>
            </a:endParaRPr>
          </a:p>
          <a:p>
            <a:pPr marL="469900" marR="12065" indent="-457834">
              <a:lnSpc>
                <a:spcPct val="100000"/>
              </a:lnSpc>
              <a:spcBef>
                <a:spcPts val="505"/>
              </a:spcBef>
              <a:buFont typeface="Arial"/>
              <a:buChar char="•"/>
              <a:tabLst>
                <a:tab pos="469900" algn="l"/>
              </a:tabLst>
            </a:pPr>
            <a:r>
              <a:rPr sz="2800" spc="-25" dirty="0">
                <a:solidFill>
                  <a:srgbClr val="1F1F00"/>
                </a:solidFill>
                <a:latin typeface="Times New Roman"/>
                <a:cs typeface="Times New Roman"/>
              </a:rPr>
              <a:t>Mỗi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1F00"/>
                </a:solidFill>
                <a:latin typeface="Times New Roman"/>
                <a:cs typeface="Times New Roman"/>
              </a:rPr>
              <a:t>số</a:t>
            </a:r>
            <a:r>
              <a:rPr sz="2800" spc="-7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90" dirty="0">
                <a:solidFill>
                  <a:srgbClr val="1F1F00"/>
                </a:solidFill>
                <a:latin typeface="Times New Roman"/>
                <a:cs typeface="Times New Roman"/>
              </a:rPr>
              <a:t>tự</a:t>
            </a:r>
            <a:r>
              <a:rPr sz="2800" spc="-7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05" dirty="0">
                <a:solidFill>
                  <a:srgbClr val="1F1F00"/>
                </a:solidFill>
                <a:latin typeface="Times New Roman"/>
                <a:cs typeface="Times New Roman"/>
              </a:rPr>
              <a:t>nhiên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có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thể</a:t>
            </a:r>
            <a:r>
              <a:rPr sz="2800" spc="-7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65" dirty="0">
                <a:solidFill>
                  <a:srgbClr val="1F1F00"/>
                </a:solidFill>
                <a:latin typeface="Times New Roman"/>
                <a:cs typeface="Times New Roman"/>
              </a:rPr>
              <a:t>viết</a:t>
            </a:r>
            <a:r>
              <a:rPr sz="2800" spc="-8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thành</a:t>
            </a:r>
            <a:r>
              <a:rPr sz="2800" spc="-7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25" dirty="0">
                <a:solidFill>
                  <a:srgbClr val="1F1F00"/>
                </a:solidFill>
                <a:latin typeface="Times New Roman"/>
                <a:cs typeface="Times New Roman"/>
              </a:rPr>
              <a:t>một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1F00"/>
                </a:solidFill>
                <a:latin typeface="Times New Roman"/>
                <a:cs typeface="Times New Roman"/>
              </a:rPr>
              <a:t>số</a:t>
            </a:r>
            <a:r>
              <a:rPr sz="2800" spc="-7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1F1F00"/>
                </a:solidFill>
                <a:latin typeface="Times New Roman"/>
                <a:cs typeface="Times New Roman"/>
              </a:rPr>
              <a:t>thập</a:t>
            </a:r>
            <a:r>
              <a:rPr sz="2800" spc="-7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phân</a:t>
            </a:r>
            <a:r>
              <a:rPr sz="2800" spc="-7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0" dirty="0">
                <a:solidFill>
                  <a:srgbClr val="1F1F00"/>
                </a:solidFill>
                <a:latin typeface="Times New Roman"/>
                <a:cs typeface="Times New Roman"/>
              </a:rPr>
              <a:t>mà</a:t>
            </a:r>
            <a:r>
              <a:rPr sz="2800" spc="-9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phần</a:t>
            </a:r>
            <a:r>
              <a:rPr sz="2800" spc="-8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14" dirty="0">
                <a:solidFill>
                  <a:srgbClr val="1F1F00"/>
                </a:solidFill>
                <a:latin typeface="Times New Roman"/>
                <a:cs typeface="Times New Roman"/>
              </a:rPr>
              <a:t>thập </a:t>
            </a:r>
            <a:r>
              <a:rPr sz="2800" spc="135" dirty="0">
                <a:solidFill>
                  <a:srgbClr val="1F1F00"/>
                </a:solidFill>
                <a:latin typeface="Times New Roman"/>
                <a:cs typeface="Times New Roman"/>
              </a:rPr>
              <a:t>phân</a:t>
            </a:r>
            <a:r>
              <a:rPr sz="2800" spc="-6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1F00"/>
                </a:solidFill>
                <a:latin typeface="Times New Roman"/>
                <a:cs typeface="Times New Roman"/>
              </a:rPr>
              <a:t>là</a:t>
            </a:r>
            <a:r>
              <a:rPr sz="2800" spc="-6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20" dirty="0">
                <a:solidFill>
                  <a:srgbClr val="1F1F00"/>
                </a:solidFill>
                <a:latin typeface="Times New Roman"/>
                <a:cs typeface="Times New Roman"/>
              </a:rPr>
              <a:t>những</a:t>
            </a:r>
            <a:r>
              <a:rPr sz="2800" spc="-4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105" dirty="0">
                <a:solidFill>
                  <a:srgbClr val="1F1F00"/>
                </a:solidFill>
                <a:latin typeface="Times New Roman"/>
                <a:cs typeface="Times New Roman"/>
              </a:rPr>
              <a:t>chữ</a:t>
            </a:r>
            <a:r>
              <a:rPr sz="2800" spc="-40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1F00"/>
                </a:solidFill>
                <a:latin typeface="Times New Roman"/>
                <a:cs typeface="Times New Roman"/>
              </a:rPr>
              <a:t>số</a:t>
            </a:r>
            <a:r>
              <a:rPr sz="2800" spc="-55" dirty="0">
                <a:solidFill>
                  <a:srgbClr val="1F1F00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1F1F00"/>
                </a:solidFill>
                <a:latin typeface="Times New Roman"/>
                <a:cs typeface="Times New Roman"/>
              </a:rPr>
              <a:t>0.</a:t>
            </a:r>
            <a:endParaRPr sz="2800">
              <a:latin typeface="Times New Roman"/>
              <a:cs typeface="Times New Roman"/>
            </a:endParaRPr>
          </a:p>
          <a:p>
            <a:pPr marL="2891790">
              <a:lnSpc>
                <a:spcPct val="100000"/>
              </a:lnSpc>
              <a:spcBef>
                <a:spcPts val="505"/>
              </a:spcBef>
            </a:pPr>
            <a:r>
              <a:rPr sz="2800" spc="-175" dirty="0">
                <a:solidFill>
                  <a:srgbClr val="1F2000"/>
                </a:solidFill>
                <a:latin typeface="Times New Roman"/>
                <a:cs typeface="Times New Roman"/>
              </a:rPr>
              <a:t>Ví</a:t>
            </a:r>
            <a:r>
              <a:rPr sz="2800" spc="-10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spc="80" dirty="0">
                <a:solidFill>
                  <a:srgbClr val="1F2000"/>
                </a:solidFill>
                <a:latin typeface="Times New Roman"/>
                <a:cs typeface="Times New Roman"/>
              </a:rPr>
              <a:t>dụ:</a:t>
            </a:r>
            <a:r>
              <a:rPr sz="2800" spc="-105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spc="140" dirty="0">
                <a:solidFill>
                  <a:srgbClr val="1F2000"/>
                </a:solidFill>
                <a:latin typeface="Times New Roman"/>
                <a:cs typeface="Times New Roman"/>
              </a:rPr>
              <a:t>68</a:t>
            </a:r>
            <a:r>
              <a:rPr sz="28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2000"/>
                </a:solidFill>
                <a:latin typeface="Times New Roman"/>
                <a:cs typeface="Times New Roman"/>
              </a:rPr>
              <a:t>=</a:t>
            </a:r>
            <a:r>
              <a:rPr sz="28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spc="70" dirty="0">
                <a:solidFill>
                  <a:srgbClr val="1F2000"/>
                </a:solidFill>
                <a:latin typeface="Times New Roman"/>
                <a:cs typeface="Times New Roman"/>
              </a:rPr>
              <a:t>68,0</a:t>
            </a:r>
            <a:r>
              <a:rPr sz="28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2000"/>
                </a:solidFill>
                <a:latin typeface="Times New Roman"/>
                <a:cs typeface="Times New Roman"/>
              </a:rPr>
              <a:t>=</a:t>
            </a:r>
            <a:r>
              <a:rPr sz="28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spc="80" dirty="0">
                <a:solidFill>
                  <a:srgbClr val="1F2000"/>
                </a:solidFill>
                <a:latin typeface="Times New Roman"/>
                <a:cs typeface="Times New Roman"/>
              </a:rPr>
              <a:t>68,00</a:t>
            </a:r>
            <a:r>
              <a:rPr sz="28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1F2000"/>
                </a:solidFill>
                <a:latin typeface="Times New Roman"/>
                <a:cs typeface="Times New Roman"/>
              </a:rPr>
              <a:t>=</a:t>
            </a:r>
            <a:r>
              <a:rPr sz="2800" spc="-90" dirty="0">
                <a:solidFill>
                  <a:srgbClr val="1F2000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1F2000"/>
                </a:solidFill>
                <a:latin typeface="Times New Roman"/>
                <a:cs typeface="Times New Roman"/>
              </a:rPr>
              <a:t>68,000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7555" y="262127"/>
              <a:ext cx="11677015" cy="6334125"/>
            </a:xfrm>
            <a:custGeom>
              <a:avLst/>
              <a:gdLst/>
              <a:ahLst/>
              <a:cxnLst/>
              <a:rect l="l" t="t" r="r" b="b"/>
              <a:pathLst>
                <a:path w="11677015" h="6334125">
                  <a:moveTo>
                    <a:pt x="11045317" y="0"/>
                  </a:moveTo>
                  <a:lnTo>
                    <a:pt x="631609" y="0"/>
                  </a:lnTo>
                  <a:lnTo>
                    <a:pt x="584471" y="1732"/>
                  </a:lnTo>
                  <a:lnTo>
                    <a:pt x="538273" y="6849"/>
                  </a:lnTo>
                  <a:lnTo>
                    <a:pt x="493139" y="15227"/>
                  </a:lnTo>
                  <a:lnTo>
                    <a:pt x="449191" y="26745"/>
                  </a:lnTo>
                  <a:lnTo>
                    <a:pt x="406549" y="41280"/>
                  </a:lnTo>
                  <a:lnTo>
                    <a:pt x="365337" y="58710"/>
                  </a:lnTo>
                  <a:lnTo>
                    <a:pt x="325676" y="78913"/>
                  </a:lnTo>
                  <a:lnTo>
                    <a:pt x="287690" y="101766"/>
                  </a:lnTo>
                  <a:lnTo>
                    <a:pt x="251499" y="127148"/>
                  </a:lnTo>
                  <a:lnTo>
                    <a:pt x="217225" y="154935"/>
                  </a:lnTo>
                  <a:lnTo>
                    <a:pt x="184992" y="185007"/>
                  </a:lnTo>
                  <a:lnTo>
                    <a:pt x="154922" y="217240"/>
                  </a:lnTo>
                  <a:lnTo>
                    <a:pt x="127135" y="251512"/>
                  </a:lnTo>
                  <a:lnTo>
                    <a:pt x="101755" y="287702"/>
                  </a:lnTo>
                  <a:lnTo>
                    <a:pt x="78903" y="325687"/>
                  </a:lnTo>
                  <a:lnTo>
                    <a:pt x="58702" y="365344"/>
                  </a:lnTo>
                  <a:lnTo>
                    <a:pt x="41274" y="406552"/>
                  </a:lnTo>
                  <a:lnTo>
                    <a:pt x="26741" y="449188"/>
                  </a:lnTo>
                  <a:lnTo>
                    <a:pt x="15225" y="493130"/>
                  </a:lnTo>
                  <a:lnTo>
                    <a:pt x="6848" y="538256"/>
                  </a:lnTo>
                  <a:lnTo>
                    <a:pt x="1732" y="584444"/>
                  </a:lnTo>
                  <a:lnTo>
                    <a:pt x="0" y="631571"/>
                  </a:lnTo>
                  <a:lnTo>
                    <a:pt x="0" y="5702134"/>
                  </a:lnTo>
                  <a:lnTo>
                    <a:pt x="1732" y="5749272"/>
                  </a:lnTo>
                  <a:lnTo>
                    <a:pt x="6848" y="5795470"/>
                  </a:lnTo>
                  <a:lnTo>
                    <a:pt x="15225" y="5840604"/>
                  </a:lnTo>
                  <a:lnTo>
                    <a:pt x="26741" y="5884552"/>
                  </a:lnTo>
                  <a:lnTo>
                    <a:pt x="41274" y="5927194"/>
                  </a:lnTo>
                  <a:lnTo>
                    <a:pt x="58702" y="5968406"/>
                  </a:lnTo>
                  <a:lnTo>
                    <a:pt x="78903" y="6008067"/>
                  </a:lnTo>
                  <a:lnTo>
                    <a:pt x="101755" y="6046053"/>
                  </a:lnTo>
                  <a:lnTo>
                    <a:pt x="127135" y="6082244"/>
                  </a:lnTo>
                  <a:lnTo>
                    <a:pt x="154922" y="6116518"/>
                  </a:lnTo>
                  <a:lnTo>
                    <a:pt x="184992" y="6148751"/>
                  </a:lnTo>
                  <a:lnTo>
                    <a:pt x="217225" y="6178821"/>
                  </a:lnTo>
                  <a:lnTo>
                    <a:pt x="251499" y="6206608"/>
                  </a:lnTo>
                  <a:lnTo>
                    <a:pt x="287690" y="6231988"/>
                  </a:lnTo>
                  <a:lnTo>
                    <a:pt x="325676" y="6254840"/>
                  </a:lnTo>
                  <a:lnTo>
                    <a:pt x="365337" y="6275041"/>
                  </a:lnTo>
                  <a:lnTo>
                    <a:pt x="406549" y="6292469"/>
                  </a:lnTo>
                  <a:lnTo>
                    <a:pt x="449191" y="6307002"/>
                  </a:lnTo>
                  <a:lnTo>
                    <a:pt x="493139" y="6318518"/>
                  </a:lnTo>
                  <a:lnTo>
                    <a:pt x="538273" y="6326895"/>
                  </a:lnTo>
                  <a:lnTo>
                    <a:pt x="584471" y="6332011"/>
                  </a:lnTo>
                  <a:lnTo>
                    <a:pt x="631609" y="6333744"/>
                  </a:lnTo>
                  <a:lnTo>
                    <a:pt x="11045317" y="6333744"/>
                  </a:lnTo>
                  <a:lnTo>
                    <a:pt x="11092443" y="6332011"/>
                  </a:lnTo>
                  <a:lnTo>
                    <a:pt x="11138631" y="6326895"/>
                  </a:lnTo>
                  <a:lnTo>
                    <a:pt x="11183757" y="6318518"/>
                  </a:lnTo>
                  <a:lnTo>
                    <a:pt x="11227699" y="6307002"/>
                  </a:lnTo>
                  <a:lnTo>
                    <a:pt x="11270335" y="6292469"/>
                  </a:lnTo>
                  <a:lnTo>
                    <a:pt x="11311543" y="6275041"/>
                  </a:lnTo>
                  <a:lnTo>
                    <a:pt x="11351200" y="6254840"/>
                  </a:lnTo>
                  <a:lnTo>
                    <a:pt x="11389185" y="6231988"/>
                  </a:lnTo>
                  <a:lnTo>
                    <a:pt x="11425375" y="6206608"/>
                  </a:lnTo>
                  <a:lnTo>
                    <a:pt x="11459647" y="6178821"/>
                  </a:lnTo>
                  <a:lnTo>
                    <a:pt x="11491880" y="6148751"/>
                  </a:lnTo>
                  <a:lnTo>
                    <a:pt x="11521952" y="6116518"/>
                  </a:lnTo>
                  <a:lnTo>
                    <a:pt x="11549739" y="6082244"/>
                  </a:lnTo>
                  <a:lnTo>
                    <a:pt x="11575121" y="6046053"/>
                  </a:lnTo>
                  <a:lnTo>
                    <a:pt x="11597974" y="6008067"/>
                  </a:lnTo>
                  <a:lnTo>
                    <a:pt x="11618177" y="5968406"/>
                  </a:lnTo>
                  <a:lnTo>
                    <a:pt x="11635607" y="5927194"/>
                  </a:lnTo>
                  <a:lnTo>
                    <a:pt x="11650142" y="5884552"/>
                  </a:lnTo>
                  <a:lnTo>
                    <a:pt x="11661660" y="5840604"/>
                  </a:lnTo>
                  <a:lnTo>
                    <a:pt x="11670038" y="5795470"/>
                  </a:lnTo>
                  <a:lnTo>
                    <a:pt x="11675155" y="5749272"/>
                  </a:lnTo>
                  <a:lnTo>
                    <a:pt x="11676888" y="5702134"/>
                  </a:lnTo>
                  <a:lnTo>
                    <a:pt x="11676888" y="631571"/>
                  </a:lnTo>
                  <a:lnTo>
                    <a:pt x="11675155" y="584444"/>
                  </a:lnTo>
                  <a:lnTo>
                    <a:pt x="11670038" y="538256"/>
                  </a:lnTo>
                  <a:lnTo>
                    <a:pt x="11661660" y="493130"/>
                  </a:lnTo>
                  <a:lnTo>
                    <a:pt x="11650142" y="449188"/>
                  </a:lnTo>
                  <a:lnTo>
                    <a:pt x="11635607" y="406552"/>
                  </a:lnTo>
                  <a:lnTo>
                    <a:pt x="11618177" y="365344"/>
                  </a:lnTo>
                  <a:lnTo>
                    <a:pt x="11597974" y="325687"/>
                  </a:lnTo>
                  <a:lnTo>
                    <a:pt x="11575121" y="287702"/>
                  </a:lnTo>
                  <a:lnTo>
                    <a:pt x="11549739" y="251512"/>
                  </a:lnTo>
                  <a:lnTo>
                    <a:pt x="11521952" y="217240"/>
                  </a:lnTo>
                  <a:lnTo>
                    <a:pt x="11491880" y="185007"/>
                  </a:lnTo>
                  <a:lnTo>
                    <a:pt x="11459647" y="154935"/>
                  </a:lnTo>
                  <a:lnTo>
                    <a:pt x="11425375" y="127148"/>
                  </a:lnTo>
                  <a:lnTo>
                    <a:pt x="11389185" y="101766"/>
                  </a:lnTo>
                  <a:lnTo>
                    <a:pt x="11351200" y="78913"/>
                  </a:lnTo>
                  <a:lnTo>
                    <a:pt x="11311543" y="58710"/>
                  </a:lnTo>
                  <a:lnTo>
                    <a:pt x="11270335" y="41280"/>
                  </a:lnTo>
                  <a:lnTo>
                    <a:pt x="11227699" y="26745"/>
                  </a:lnTo>
                  <a:lnTo>
                    <a:pt x="11183757" y="15227"/>
                  </a:lnTo>
                  <a:lnTo>
                    <a:pt x="11138631" y="6849"/>
                  </a:lnTo>
                  <a:lnTo>
                    <a:pt x="11092443" y="1732"/>
                  </a:lnTo>
                  <a:lnTo>
                    <a:pt x="11045317" y="0"/>
                  </a:lnTo>
                  <a:close/>
                </a:path>
              </a:pathLst>
            </a:custGeom>
            <a:solidFill>
              <a:srgbClr val="FFFFFF">
                <a:alpha val="7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3736" y="2993135"/>
              <a:ext cx="3945635" cy="36027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727" y="1414272"/>
              <a:ext cx="8314944" cy="54437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9644" y="586486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Chọn</a:t>
            </a:r>
            <a:r>
              <a:rPr spc="-105" dirty="0"/>
              <a:t> </a:t>
            </a:r>
            <a:r>
              <a:rPr spc="50" dirty="0"/>
              <a:t>ra</a:t>
            </a:r>
            <a:r>
              <a:rPr spc="-100" dirty="0"/>
              <a:t> </a:t>
            </a:r>
            <a:r>
              <a:rPr spc="120" dirty="0"/>
              <a:t>hai</a:t>
            </a:r>
            <a:r>
              <a:rPr spc="-100" dirty="0"/>
              <a:t> </a:t>
            </a:r>
            <a:r>
              <a:rPr spc="235" dirty="0"/>
              <a:t>số</a:t>
            </a:r>
            <a:r>
              <a:rPr spc="-125" dirty="0"/>
              <a:t> </a:t>
            </a:r>
            <a:r>
              <a:rPr spc="114" dirty="0"/>
              <a:t>thập</a:t>
            </a:r>
            <a:r>
              <a:rPr spc="-100" dirty="0"/>
              <a:t> </a:t>
            </a:r>
            <a:r>
              <a:rPr spc="130" dirty="0"/>
              <a:t>phân</a:t>
            </a:r>
            <a:r>
              <a:rPr spc="-100" dirty="0"/>
              <a:t> </a:t>
            </a:r>
            <a:r>
              <a:rPr spc="110" dirty="0"/>
              <a:t>bằng</a:t>
            </a:r>
            <a:r>
              <a:rPr spc="-125" dirty="0"/>
              <a:t> </a:t>
            </a:r>
            <a:r>
              <a:rPr spc="130" dirty="0"/>
              <a:t>nhau</a:t>
            </a:r>
            <a:r>
              <a:rPr spc="-100" dirty="0"/>
              <a:t> </a:t>
            </a:r>
            <a:r>
              <a:rPr spc="105" dirty="0"/>
              <a:t>trong</a:t>
            </a:r>
            <a:r>
              <a:rPr spc="-114" dirty="0"/>
              <a:t> </a:t>
            </a:r>
            <a:r>
              <a:rPr spc="75" dirty="0"/>
              <a:t>các </a:t>
            </a:r>
            <a:r>
              <a:rPr spc="235" dirty="0"/>
              <a:t>số</a:t>
            </a:r>
            <a:r>
              <a:rPr spc="-105" dirty="0"/>
              <a:t> </a:t>
            </a:r>
            <a:r>
              <a:rPr spc="114" dirty="0"/>
              <a:t>thập</a:t>
            </a:r>
            <a:r>
              <a:rPr spc="-100" dirty="0"/>
              <a:t> </a:t>
            </a:r>
            <a:r>
              <a:rPr spc="135" dirty="0"/>
              <a:t>phân</a:t>
            </a:r>
            <a:r>
              <a:rPr spc="-120" dirty="0"/>
              <a:t> </a:t>
            </a:r>
            <a:r>
              <a:rPr spc="140" dirty="0"/>
              <a:t>cho</a:t>
            </a:r>
            <a:r>
              <a:rPr spc="-100" dirty="0"/>
              <a:t> </a:t>
            </a:r>
            <a:r>
              <a:rPr spc="254" dirty="0"/>
              <a:t>dưới</a:t>
            </a:r>
            <a:r>
              <a:rPr spc="-100" dirty="0"/>
              <a:t> </a:t>
            </a:r>
            <a:r>
              <a:rPr spc="-20" dirty="0"/>
              <a:t>đây: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07079"/>
            <a:ext cx="1973579" cy="35509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03603" y="2371344"/>
            <a:ext cx="9551035" cy="1324610"/>
            <a:chOff x="1403603" y="2371344"/>
            <a:chExt cx="9551035" cy="13246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3" y="2371344"/>
              <a:ext cx="9550908" cy="7985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064497" y="3026663"/>
              <a:ext cx="1252855" cy="662940"/>
            </a:xfrm>
            <a:custGeom>
              <a:avLst/>
              <a:gdLst/>
              <a:ahLst/>
              <a:cxnLst/>
              <a:rect l="l" t="t" r="r" b="b"/>
              <a:pathLst>
                <a:path w="1252854" h="662939">
                  <a:moveTo>
                    <a:pt x="1122299" y="0"/>
                  </a:moveTo>
                  <a:lnTo>
                    <a:pt x="920876" y="165735"/>
                  </a:lnTo>
                  <a:lnTo>
                    <a:pt x="1003807" y="165735"/>
                  </a:lnTo>
                  <a:lnTo>
                    <a:pt x="987313" y="199733"/>
                  </a:lnTo>
                  <a:lnTo>
                    <a:pt x="967955" y="232895"/>
                  </a:lnTo>
                  <a:lnTo>
                    <a:pt x="945824" y="265178"/>
                  </a:lnTo>
                  <a:lnTo>
                    <a:pt x="921011" y="296536"/>
                  </a:lnTo>
                  <a:lnTo>
                    <a:pt x="893605" y="326926"/>
                  </a:lnTo>
                  <a:lnTo>
                    <a:pt x="863697" y="356302"/>
                  </a:lnTo>
                  <a:lnTo>
                    <a:pt x="831376" y="384621"/>
                  </a:lnTo>
                  <a:lnTo>
                    <a:pt x="796732" y="411837"/>
                  </a:lnTo>
                  <a:lnTo>
                    <a:pt x="759855" y="437907"/>
                  </a:lnTo>
                  <a:lnTo>
                    <a:pt x="720836" y="462786"/>
                  </a:lnTo>
                  <a:lnTo>
                    <a:pt x="679764" y="486429"/>
                  </a:lnTo>
                  <a:lnTo>
                    <a:pt x="636730" y="508793"/>
                  </a:lnTo>
                  <a:lnTo>
                    <a:pt x="591823" y="529833"/>
                  </a:lnTo>
                  <a:lnTo>
                    <a:pt x="545133" y="549504"/>
                  </a:lnTo>
                  <a:lnTo>
                    <a:pt x="496751" y="567761"/>
                  </a:lnTo>
                  <a:lnTo>
                    <a:pt x="446767" y="584562"/>
                  </a:lnTo>
                  <a:lnTo>
                    <a:pt x="395270" y="599860"/>
                  </a:lnTo>
                  <a:lnTo>
                    <a:pt x="342350" y="613612"/>
                  </a:lnTo>
                  <a:lnTo>
                    <a:pt x="288098" y="625773"/>
                  </a:lnTo>
                  <a:lnTo>
                    <a:pt x="232603" y="636299"/>
                  </a:lnTo>
                  <a:lnTo>
                    <a:pt x="175956" y="645145"/>
                  </a:lnTo>
                  <a:lnTo>
                    <a:pt x="118246" y="652267"/>
                  </a:lnTo>
                  <a:lnTo>
                    <a:pt x="59564" y="657621"/>
                  </a:lnTo>
                  <a:lnTo>
                    <a:pt x="0" y="661162"/>
                  </a:lnTo>
                  <a:lnTo>
                    <a:pt x="57805" y="662810"/>
                  </a:lnTo>
                  <a:lnTo>
                    <a:pt x="115152" y="662717"/>
                  </a:lnTo>
                  <a:lnTo>
                    <a:pt x="171955" y="660919"/>
                  </a:lnTo>
                  <a:lnTo>
                    <a:pt x="228130" y="657451"/>
                  </a:lnTo>
                  <a:lnTo>
                    <a:pt x="283595" y="652349"/>
                  </a:lnTo>
                  <a:lnTo>
                    <a:pt x="338263" y="645647"/>
                  </a:lnTo>
                  <a:lnTo>
                    <a:pt x="392052" y="637383"/>
                  </a:lnTo>
                  <a:lnTo>
                    <a:pt x="444878" y="627591"/>
                  </a:lnTo>
                  <a:lnTo>
                    <a:pt x="496656" y="616306"/>
                  </a:lnTo>
                  <a:lnTo>
                    <a:pt x="547301" y="603566"/>
                  </a:lnTo>
                  <a:lnTo>
                    <a:pt x="596731" y="589404"/>
                  </a:lnTo>
                  <a:lnTo>
                    <a:pt x="644861" y="573857"/>
                  </a:lnTo>
                  <a:lnTo>
                    <a:pt x="691607" y="556960"/>
                  </a:lnTo>
                  <a:lnTo>
                    <a:pt x="736885" y="538749"/>
                  </a:lnTo>
                  <a:lnTo>
                    <a:pt x="780611" y="519260"/>
                  </a:lnTo>
                  <a:lnTo>
                    <a:pt x="822700" y="498527"/>
                  </a:lnTo>
                  <a:lnTo>
                    <a:pt x="863069" y="476588"/>
                  </a:lnTo>
                  <a:lnTo>
                    <a:pt x="901634" y="453476"/>
                  </a:lnTo>
                  <a:lnTo>
                    <a:pt x="938310" y="429228"/>
                  </a:lnTo>
                  <a:lnTo>
                    <a:pt x="973014" y="403879"/>
                  </a:lnTo>
                  <a:lnTo>
                    <a:pt x="1005661" y="377465"/>
                  </a:lnTo>
                  <a:lnTo>
                    <a:pt x="1036167" y="350022"/>
                  </a:lnTo>
                  <a:lnTo>
                    <a:pt x="1064449" y="321585"/>
                  </a:lnTo>
                  <a:lnTo>
                    <a:pt x="1090421" y="292189"/>
                  </a:lnTo>
                  <a:lnTo>
                    <a:pt x="1114001" y="261871"/>
                  </a:lnTo>
                  <a:lnTo>
                    <a:pt x="1153646" y="198608"/>
                  </a:lnTo>
                  <a:lnTo>
                    <a:pt x="1169543" y="165735"/>
                  </a:lnTo>
                  <a:lnTo>
                    <a:pt x="1252347" y="165735"/>
                  </a:lnTo>
                  <a:lnTo>
                    <a:pt x="1122299" y="0"/>
                  </a:lnTo>
                  <a:close/>
                </a:path>
              </a:pathLst>
            </a:custGeom>
            <a:solidFill>
              <a:srgbClr val="E4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59268" y="3026663"/>
              <a:ext cx="1288415" cy="662940"/>
            </a:xfrm>
            <a:custGeom>
              <a:avLst/>
              <a:gdLst/>
              <a:ahLst/>
              <a:cxnLst/>
              <a:rect l="l" t="t" r="r" b="b"/>
              <a:pathLst>
                <a:path w="1288415" h="662939">
                  <a:moveTo>
                    <a:pt x="165734" y="0"/>
                  </a:moveTo>
                  <a:lnTo>
                    <a:pt x="0" y="0"/>
                  </a:lnTo>
                  <a:lnTo>
                    <a:pt x="1555" y="35208"/>
                  </a:lnTo>
                  <a:lnTo>
                    <a:pt x="13769" y="104144"/>
                  </a:lnTo>
                  <a:lnTo>
                    <a:pt x="37603" y="170798"/>
                  </a:lnTo>
                  <a:lnTo>
                    <a:pt x="72434" y="234805"/>
                  </a:lnTo>
                  <a:lnTo>
                    <a:pt x="117643" y="295797"/>
                  </a:lnTo>
                  <a:lnTo>
                    <a:pt x="143945" y="325048"/>
                  </a:lnTo>
                  <a:lnTo>
                    <a:pt x="172609" y="353408"/>
                  </a:lnTo>
                  <a:lnTo>
                    <a:pt x="203557" y="380831"/>
                  </a:lnTo>
                  <a:lnTo>
                    <a:pt x="236711" y="407271"/>
                  </a:lnTo>
                  <a:lnTo>
                    <a:pt x="271993" y="432683"/>
                  </a:lnTo>
                  <a:lnTo>
                    <a:pt x="309327" y="457021"/>
                  </a:lnTo>
                  <a:lnTo>
                    <a:pt x="348635" y="480238"/>
                  </a:lnTo>
                  <a:lnTo>
                    <a:pt x="389838" y="502290"/>
                  </a:lnTo>
                  <a:lnTo>
                    <a:pt x="432859" y="523130"/>
                  </a:lnTo>
                  <a:lnTo>
                    <a:pt x="477622" y="542712"/>
                  </a:lnTo>
                  <a:lnTo>
                    <a:pt x="524047" y="560991"/>
                  </a:lnTo>
                  <a:lnTo>
                    <a:pt x="572058" y="577921"/>
                  </a:lnTo>
                  <a:lnTo>
                    <a:pt x="621577" y="593456"/>
                  </a:lnTo>
                  <a:lnTo>
                    <a:pt x="672526" y="607551"/>
                  </a:lnTo>
                  <a:lnTo>
                    <a:pt x="724828" y="620158"/>
                  </a:lnTo>
                  <a:lnTo>
                    <a:pt x="778405" y="631234"/>
                  </a:lnTo>
                  <a:lnTo>
                    <a:pt x="833180" y="640731"/>
                  </a:lnTo>
                  <a:lnTo>
                    <a:pt x="889074" y="648604"/>
                  </a:lnTo>
                  <a:lnTo>
                    <a:pt x="946011" y="654807"/>
                  </a:lnTo>
                  <a:lnTo>
                    <a:pt x="1003912" y="659294"/>
                  </a:lnTo>
                  <a:lnTo>
                    <a:pt x="1062701" y="662021"/>
                  </a:lnTo>
                  <a:lnTo>
                    <a:pt x="1122299" y="662940"/>
                  </a:lnTo>
                  <a:lnTo>
                    <a:pt x="1288033" y="662940"/>
                  </a:lnTo>
                  <a:lnTo>
                    <a:pt x="1228436" y="662021"/>
                  </a:lnTo>
                  <a:lnTo>
                    <a:pt x="1169647" y="659294"/>
                  </a:lnTo>
                  <a:lnTo>
                    <a:pt x="1111746" y="654807"/>
                  </a:lnTo>
                  <a:lnTo>
                    <a:pt x="1054809" y="648604"/>
                  </a:lnTo>
                  <a:lnTo>
                    <a:pt x="998915" y="640731"/>
                  </a:lnTo>
                  <a:lnTo>
                    <a:pt x="944140" y="631234"/>
                  </a:lnTo>
                  <a:lnTo>
                    <a:pt x="890563" y="620158"/>
                  </a:lnTo>
                  <a:lnTo>
                    <a:pt x="838261" y="607551"/>
                  </a:lnTo>
                  <a:lnTo>
                    <a:pt x="787312" y="593456"/>
                  </a:lnTo>
                  <a:lnTo>
                    <a:pt x="737793" y="577921"/>
                  </a:lnTo>
                  <a:lnTo>
                    <a:pt x="689782" y="560991"/>
                  </a:lnTo>
                  <a:lnTo>
                    <a:pt x="643357" y="542712"/>
                  </a:lnTo>
                  <a:lnTo>
                    <a:pt x="598594" y="523130"/>
                  </a:lnTo>
                  <a:lnTo>
                    <a:pt x="555573" y="502290"/>
                  </a:lnTo>
                  <a:lnTo>
                    <a:pt x="514370" y="480238"/>
                  </a:lnTo>
                  <a:lnTo>
                    <a:pt x="475062" y="457021"/>
                  </a:lnTo>
                  <a:lnTo>
                    <a:pt x="437728" y="432683"/>
                  </a:lnTo>
                  <a:lnTo>
                    <a:pt x="402446" y="407271"/>
                  </a:lnTo>
                  <a:lnTo>
                    <a:pt x="369292" y="380831"/>
                  </a:lnTo>
                  <a:lnTo>
                    <a:pt x="338344" y="353408"/>
                  </a:lnTo>
                  <a:lnTo>
                    <a:pt x="309680" y="325048"/>
                  </a:lnTo>
                  <a:lnTo>
                    <a:pt x="283378" y="295797"/>
                  </a:lnTo>
                  <a:lnTo>
                    <a:pt x="259515" y="265700"/>
                  </a:lnTo>
                  <a:lnTo>
                    <a:pt x="219418" y="203155"/>
                  </a:lnTo>
                  <a:lnTo>
                    <a:pt x="190008" y="137779"/>
                  </a:lnTo>
                  <a:lnTo>
                    <a:pt x="171906" y="69939"/>
                  </a:lnTo>
                  <a:lnTo>
                    <a:pt x="167290" y="35208"/>
                  </a:lnTo>
                  <a:lnTo>
                    <a:pt x="165734" y="0"/>
                  </a:lnTo>
                  <a:close/>
                </a:path>
              </a:pathLst>
            </a:custGeom>
            <a:solidFill>
              <a:srgbClr val="B82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59268" y="3026663"/>
              <a:ext cx="2458085" cy="662940"/>
            </a:xfrm>
            <a:custGeom>
              <a:avLst/>
              <a:gdLst/>
              <a:ahLst/>
              <a:cxnLst/>
              <a:rect l="l" t="t" r="r" b="b"/>
              <a:pathLst>
                <a:path w="2458084" h="662939">
                  <a:moveTo>
                    <a:pt x="1205229" y="661162"/>
                  </a:moveTo>
                  <a:lnTo>
                    <a:pt x="1264794" y="657621"/>
                  </a:lnTo>
                  <a:lnTo>
                    <a:pt x="1323476" y="652267"/>
                  </a:lnTo>
                  <a:lnTo>
                    <a:pt x="1381186" y="645145"/>
                  </a:lnTo>
                  <a:lnTo>
                    <a:pt x="1437833" y="636299"/>
                  </a:lnTo>
                  <a:lnTo>
                    <a:pt x="1493328" y="625773"/>
                  </a:lnTo>
                  <a:lnTo>
                    <a:pt x="1547580" y="613612"/>
                  </a:lnTo>
                  <a:lnTo>
                    <a:pt x="1600500" y="599860"/>
                  </a:lnTo>
                  <a:lnTo>
                    <a:pt x="1651997" y="584562"/>
                  </a:lnTo>
                  <a:lnTo>
                    <a:pt x="1701981" y="567761"/>
                  </a:lnTo>
                  <a:lnTo>
                    <a:pt x="1750363" y="549504"/>
                  </a:lnTo>
                  <a:lnTo>
                    <a:pt x="1797053" y="529833"/>
                  </a:lnTo>
                  <a:lnTo>
                    <a:pt x="1841960" y="508793"/>
                  </a:lnTo>
                  <a:lnTo>
                    <a:pt x="1884994" y="486429"/>
                  </a:lnTo>
                  <a:lnTo>
                    <a:pt x="1926066" y="462786"/>
                  </a:lnTo>
                  <a:lnTo>
                    <a:pt x="1965085" y="437907"/>
                  </a:lnTo>
                  <a:lnTo>
                    <a:pt x="2001962" y="411837"/>
                  </a:lnTo>
                  <a:lnTo>
                    <a:pt x="2036606" y="384621"/>
                  </a:lnTo>
                  <a:lnTo>
                    <a:pt x="2068927" y="356302"/>
                  </a:lnTo>
                  <a:lnTo>
                    <a:pt x="2098835" y="326926"/>
                  </a:lnTo>
                  <a:lnTo>
                    <a:pt x="2126241" y="296536"/>
                  </a:lnTo>
                  <a:lnTo>
                    <a:pt x="2151054" y="265178"/>
                  </a:lnTo>
                  <a:lnTo>
                    <a:pt x="2173185" y="232895"/>
                  </a:lnTo>
                  <a:lnTo>
                    <a:pt x="2192543" y="199733"/>
                  </a:lnTo>
                  <a:lnTo>
                    <a:pt x="2209037" y="165735"/>
                  </a:lnTo>
                  <a:lnTo>
                    <a:pt x="2126106" y="165735"/>
                  </a:lnTo>
                  <a:lnTo>
                    <a:pt x="2327529" y="0"/>
                  </a:lnTo>
                  <a:lnTo>
                    <a:pt x="2457577" y="165735"/>
                  </a:lnTo>
                  <a:lnTo>
                    <a:pt x="2374773" y="165735"/>
                  </a:lnTo>
                  <a:lnTo>
                    <a:pt x="2358601" y="199113"/>
                  </a:lnTo>
                  <a:lnTo>
                    <a:pt x="2318112" y="263362"/>
                  </a:lnTo>
                  <a:lnTo>
                    <a:pt x="2293970" y="294152"/>
                  </a:lnTo>
                  <a:lnTo>
                    <a:pt x="2267343" y="324001"/>
                  </a:lnTo>
                  <a:lnTo>
                    <a:pt x="2238320" y="352868"/>
                  </a:lnTo>
                  <a:lnTo>
                    <a:pt x="2206986" y="380713"/>
                  </a:lnTo>
                  <a:lnTo>
                    <a:pt x="2173429" y="407497"/>
                  </a:lnTo>
                  <a:lnTo>
                    <a:pt x="2137735" y="433180"/>
                  </a:lnTo>
                  <a:lnTo>
                    <a:pt x="2099991" y="457723"/>
                  </a:lnTo>
                  <a:lnTo>
                    <a:pt x="2060284" y="481086"/>
                  </a:lnTo>
                  <a:lnTo>
                    <a:pt x="2018700" y="503229"/>
                  </a:lnTo>
                  <a:lnTo>
                    <a:pt x="1975326" y="524113"/>
                  </a:lnTo>
                  <a:lnTo>
                    <a:pt x="1930249" y="543697"/>
                  </a:lnTo>
                  <a:lnTo>
                    <a:pt x="1883555" y="561943"/>
                  </a:lnTo>
                  <a:lnTo>
                    <a:pt x="1835332" y="578810"/>
                  </a:lnTo>
                  <a:lnTo>
                    <a:pt x="1785665" y="594259"/>
                  </a:lnTo>
                  <a:lnTo>
                    <a:pt x="1734642" y="608250"/>
                  </a:lnTo>
                  <a:lnTo>
                    <a:pt x="1682349" y="620744"/>
                  </a:lnTo>
                  <a:lnTo>
                    <a:pt x="1628874" y="631701"/>
                  </a:lnTo>
                  <a:lnTo>
                    <a:pt x="1574302" y="641081"/>
                  </a:lnTo>
                  <a:lnTo>
                    <a:pt x="1518721" y="648844"/>
                  </a:lnTo>
                  <a:lnTo>
                    <a:pt x="1462216" y="654951"/>
                  </a:lnTo>
                  <a:lnTo>
                    <a:pt x="1404876" y="659363"/>
                  </a:lnTo>
                  <a:lnTo>
                    <a:pt x="1346786" y="662039"/>
                  </a:lnTo>
                  <a:lnTo>
                    <a:pt x="1288033" y="662940"/>
                  </a:lnTo>
                  <a:lnTo>
                    <a:pt x="1122299" y="662940"/>
                  </a:lnTo>
                  <a:lnTo>
                    <a:pt x="1062701" y="662021"/>
                  </a:lnTo>
                  <a:lnTo>
                    <a:pt x="1003912" y="659294"/>
                  </a:lnTo>
                  <a:lnTo>
                    <a:pt x="946011" y="654807"/>
                  </a:lnTo>
                  <a:lnTo>
                    <a:pt x="889074" y="648604"/>
                  </a:lnTo>
                  <a:lnTo>
                    <a:pt x="833180" y="640731"/>
                  </a:lnTo>
                  <a:lnTo>
                    <a:pt x="778405" y="631234"/>
                  </a:lnTo>
                  <a:lnTo>
                    <a:pt x="724828" y="620158"/>
                  </a:lnTo>
                  <a:lnTo>
                    <a:pt x="672526" y="607551"/>
                  </a:lnTo>
                  <a:lnTo>
                    <a:pt x="621577" y="593456"/>
                  </a:lnTo>
                  <a:lnTo>
                    <a:pt x="572058" y="577921"/>
                  </a:lnTo>
                  <a:lnTo>
                    <a:pt x="524047" y="560991"/>
                  </a:lnTo>
                  <a:lnTo>
                    <a:pt x="477622" y="542712"/>
                  </a:lnTo>
                  <a:lnTo>
                    <a:pt x="432859" y="523130"/>
                  </a:lnTo>
                  <a:lnTo>
                    <a:pt x="389838" y="502290"/>
                  </a:lnTo>
                  <a:lnTo>
                    <a:pt x="348635" y="480238"/>
                  </a:lnTo>
                  <a:lnTo>
                    <a:pt x="309327" y="457021"/>
                  </a:lnTo>
                  <a:lnTo>
                    <a:pt x="271993" y="432683"/>
                  </a:lnTo>
                  <a:lnTo>
                    <a:pt x="236711" y="407271"/>
                  </a:lnTo>
                  <a:lnTo>
                    <a:pt x="203557" y="380831"/>
                  </a:lnTo>
                  <a:lnTo>
                    <a:pt x="172609" y="353408"/>
                  </a:lnTo>
                  <a:lnTo>
                    <a:pt x="143945" y="325048"/>
                  </a:lnTo>
                  <a:lnTo>
                    <a:pt x="117643" y="295797"/>
                  </a:lnTo>
                  <a:lnTo>
                    <a:pt x="93780" y="265700"/>
                  </a:lnTo>
                  <a:lnTo>
                    <a:pt x="53683" y="203155"/>
                  </a:lnTo>
                  <a:lnTo>
                    <a:pt x="24273" y="137779"/>
                  </a:lnTo>
                  <a:lnTo>
                    <a:pt x="6171" y="69939"/>
                  </a:lnTo>
                  <a:lnTo>
                    <a:pt x="0" y="0"/>
                  </a:lnTo>
                  <a:lnTo>
                    <a:pt x="165734" y="0"/>
                  </a:lnTo>
                  <a:lnTo>
                    <a:pt x="167290" y="35208"/>
                  </a:lnTo>
                  <a:lnTo>
                    <a:pt x="171906" y="69939"/>
                  </a:lnTo>
                  <a:lnTo>
                    <a:pt x="190008" y="137779"/>
                  </a:lnTo>
                  <a:lnTo>
                    <a:pt x="219418" y="203155"/>
                  </a:lnTo>
                  <a:lnTo>
                    <a:pt x="259515" y="265700"/>
                  </a:lnTo>
                  <a:lnTo>
                    <a:pt x="283378" y="295797"/>
                  </a:lnTo>
                  <a:lnTo>
                    <a:pt x="309680" y="325048"/>
                  </a:lnTo>
                  <a:lnTo>
                    <a:pt x="338344" y="353408"/>
                  </a:lnTo>
                  <a:lnTo>
                    <a:pt x="369292" y="380831"/>
                  </a:lnTo>
                  <a:lnTo>
                    <a:pt x="402446" y="407271"/>
                  </a:lnTo>
                  <a:lnTo>
                    <a:pt x="437728" y="432683"/>
                  </a:lnTo>
                  <a:lnTo>
                    <a:pt x="475062" y="457021"/>
                  </a:lnTo>
                  <a:lnTo>
                    <a:pt x="514370" y="480238"/>
                  </a:lnTo>
                  <a:lnTo>
                    <a:pt x="555573" y="502290"/>
                  </a:lnTo>
                  <a:lnTo>
                    <a:pt x="598594" y="523130"/>
                  </a:lnTo>
                  <a:lnTo>
                    <a:pt x="643357" y="542712"/>
                  </a:lnTo>
                  <a:lnTo>
                    <a:pt x="689782" y="560991"/>
                  </a:lnTo>
                  <a:lnTo>
                    <a:pt x="737793" y="577921"/>
                  </a:lnTo>
                  <a:lnTo>
                    <a:pt x="787312" y="593456"/>
                  </a:lnTo>
                  <a:lnTo>
                    <a:pt x="838261" y="607551"/>
                  </a:lnTo>
                  <a:lnTo>
                    <a:pt x="890563" y="620158"/>
                  </a:lnTo>
                  <a:lnTo>
                    <a:pt x="944140" y="631234"/>
                  </a:lnTo>
                  <a:lnTo>
                    <a:pt x="998915" y="640731"/>
                  </a:lnTo>
                  <a:lnTo>
                    <a:pt x="1054809" y="648604"/>
                  </a:lnTo>
                  <a:lnTo>
                    <a:pt x="1111746" y="654807"/>
                  </a:lnTo>
                  <a:lnTo>
                    <a:pt x="1169647" y="659294"/>
                  </a:lnTo>
                  <a:lnTo>
                    <a:pt x="1228436" y="662021"/>
                  </a:lnTo>
                  <a:lnTo>
                    <a:pt x="1288033" y="662940"/>
                  </a:lnTo>
                </a:path>
              </a:pathLst>
            </a:custGeom>
            <a:ln w="12700">
              <a:solidFill>
                <a:srgbClr val="5F0F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9644" y="586486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Chọn</a:t>
            </a:r>
            <a:r>
              <a:rPr spc="-105" dirty="0"/>
              <a:t> </a:t>
            </a:r>
            <a:r>
              <a:rPr spc="50" dirty="0"/>
              <a:t>ra</a:t>
            </a:r>
            <a:r>
              <a:rPr spc="-100" dirty="0"/>
              <a:t> </a:t>
            </a:r>
            <a:r>
              <a:rPr spc="120" dirty="0"/>
              <a:t>hai</a:t>
            </a:r>
            <a:r>
              <a:rPr spc="-100" dirty="0"/>
              <a:t> </a:t>
            </a:r>
            <a:r>
              <a:rPr spc="235" dirty="0"/>
              <a:t>số</a:t>
            </a:r>
            <a:r>
              <a:rPr spc="-125" dirty="0"/>
              <a:t> </a:t>
            </a:r>
            <a:r>
              <a:rPr spc="114" dirty="0"/>
              <a:t>thập</a:t>
            </a:r>
            <a:r>
              <a:rPr spc="-100" dirty="0"/>
              <a:t> </a:t>
            </a:r>
            <a:r>
              <a:rPr spc="130" dirty="0"/>
              <a:t>phân</a:t>
            </a:r>
            <a:r>
              <a:rPr spc="-100" dirty="0"/>
              <a:t> </a:t>
            </a:r>
            <a:r>
              <a:rPr spc="110" dirty="0"/>
              <a:t>bằng</a:t>
            </a:r>
            <a:r>
              <a:rPr spc="-125" dirty="0"/>
              <a:t> </a:t>
            </a:r>
            <a:r>
              <a:rPr spc="130" dirty="0"/>
              <a:t>nhau</a:t>
            </a:r>
            <a:r>
              <a:rPr spc="-100" dirty="0"/>
              <a:t> </a:t>
            </a:r>
            <a:r>
              <a:rPr spc="105" dirty="0"/>
              <a:t>trong</a:t>
            </a:r>
            <a:r>
              <a:rPr spc="-114" dirty="0"/>
              <a:t> </a:t>
            </a:r>
            <a:r>
              <a:rPr spc="75" dirty="0"/>
              <a:t>các </a:t>
            </a:r>
            <a:r>
              <a:rPr spc="235" dirty="0"/>
              <a:t>số</a:t>
            </a:r>
            <a:r>
              <a:rPr spc="-105" dirty="0"/>
              <a:t> </a:t>
            </a:r>
            <a:r>
              <a:rPr spc="114" dirty="0"/>
              <a:t>thập</a:t>
            </a:r>
            <a:r>
              <a:rPr spc="-100" dirty="0"/>
              <a:t> </a:t>
            </a:r>
            <a:r>
              <a:rPr spc="135" dirty="0"/>
              <a:t>phân</a:t>
            </a:r>
            <a:r>
              <a:rPr spc="-120" dirty="0"/>
              <a:t> </a:t>
            </a:r>
            <a:r>
              <a:rPr spc="140" dirty="0"/>
              <a:t>cho</a:t>
            </a:r>
            <a:r>
              <a:rPr spc="-100" dirty="0"/>
              <a:t> </a:t>
            </a:r>
            <a:r>
              <a:rPr spc="254" dirty="0"/>
              <a:t>dưới</a:t>
            </a:r>
            <a:r>
              <a:rPr spc="-100" dirty="0"/>
              <a:t> </a:t>
            </a:r>
            <a:r>
              <a:rPr spc="-20" dirty="0"/>
              <a:t>đây: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07079"/>
            <a:ext cx="1973579" cy="35509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03603" y="2371344"/>
            <a:ext cx="9551035" cy="1248410"/>
            <a:chOff x="1403603" y="2371344"/>
            <a:chExt cx="9551035" cy="12484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3603" y="2371344"/>
              <a:ext cx="9550908" cy="79857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28226" y="3037331"/>
              <a:ext cx="1014730" cy="576580"/>
            </a:xfrm>
            <a:custGeom>
              <a:avLst/>
              <a:gdLst/>
              <a:ahLst/>
              <a:cxnLst/>
              <a:rect l="l" t="t" r="r" b="b"/>
              <a:pathLst>
                <a:path w="1014729" h="576579">
                  <a:moveTo>
                    <a:pt x="899287" y="0"/>
                  </a:moveTo>
                  <a:lnTo>
                    <a:pt x="726694" y="144017"/>
                  </a:lnTo>
                  <a:lnTo>
                    <a:pt x="798702" y="144017"/>
                  </a:lnTo>
                  <a:lnTo>
                    <a:pt x="782654" y="179199"/>
                  </a:lnTo>
                  <a:lnTo>
                    <a:pt x="763357" y="213336"/>
                  </a:lnTo>
                  <a:lnTo>
                    <a:pt x="740932" y="246365"/>
                  </a:lnTo>
                  <a:lnTo>
                    <a:pt x="715503" y="278218"/>
                  </a:lnTo>
                  <a:lnTo>
                    <a:pt x="687193" y="308830"/>
                  </a:lnTo>
                  <a:lnTo>
                    <a:pt x="656122" y="338134"/>
                  </a:lnTo>
                  <a:lnTo>
                    <a:pt x="622415" y="366066"/>
                  </a:lnTo>
                  <a:lnTo>
                    <a:pt x="586194" y="392558"/>
                  </a:lnTo>
                  <a:lnTo>
                    <a:pt x="547581" y="417544"/>
                  </a:lnTo>
                  <a:lnTo>
                    <a:pt x="506698" y="440959"/>
                  </a:lnTo>
                  <a:lnTo>
                    <a:pt x="463668" y="462737"/>
                  </a:lnTo>
                  <a:lnTo>
                    <a:pt x="418614" y="482812"/>
                  </a:lnTo>
                  <a:lnTo>
                    <a:pt x="371658" y="501117"/>
                  </a:lnTo>
                  <a:lnTo>
                    <a:pt x="322922" y="517587"/>
                  </a:lnTo>
                  <a:lnTo>
                    <a:pt x="272530" y="532155"/>
                  </a:lnTo>
                  <a:lnTo>
                    <a:pt x="220603" y="544756"/>
                  </a:lnTo>
                  <a:lnTo>
                    <a:pt x="167264" y="555324"/>
                  </a:lnTo>
                  <a:lnTo>
                    <a:pt x="112635" y="563792"/>
                  </a:lnTo>
                  <a:lnTo>
                    <a:pt x="56840" y="570095"/>
                  </a:lnTo>
                  <a:lnTo>
                    <a:pt x="0" y="574166"/>
                  </a:lnTo>
                  <a:lnTo>
                    <a:pt x="56584" y="575951"/>
                  </a:lnTo>
                  <a:lnTo>
                    <a:pt x="112616" y="575479"/>
                  </a:lnTo>
                  <a:lnTo>
                    <a:pt x="167974" y="572806"/>
                  </a:lnTo>
                  <a:lnTo>
                    <a:pt x="222532" y="567989"/>
                  </a:lnTo>
                  <a:lnTo>
                    <a:pt x="276167" y="561084"/>
                  </a:lnTo>
                  <a:lnTo>
                    <a:pt x="328756" y="552147"/>
                  </a:lnTo>
                  <a:lnTo>
                    <a:pt x="380174" y="541236"/>
                  </a:lnTo>
                  <a:lnTo>
                    <a:pt x="430299" y="528405"/>
                  </a:lnTo>
                  <a:lnTo>
                    <a:pt x="479005" y="513712"/>
                  </a:lnTo>
                  <a:lnTo>
                    <a:pt x="526170" y="497213"/>
                  </a:lnTo>
                  <a:lnTo>
                    <a:pt x="571670" y="478964"/>
                  </a:lnTo>
                  <a:lnTo>
                    <a:pt x="615380" y="459022"/>
                  </a:lnTo>
                  <a:lnTo>
                    <a:pt x="657178" y="437443"/>
                  </a:lnTo>
                  <a:lnTo>
                    <a:pt x="696939" y="414283"/>
                  </a:lnTo>
                  <a:lnTo>
                    <a:pt x="734539" y="389599"/>
                  </a:lnTo>
                  <a:lnTo>
                    <a:pt x="769856" y="363447"/>
                  </a:lnTo>
                  <a:lnTo>
                    <a:pt x="802764" y="335883"/>
                  </a:lnTo>
                  <a:lnTo>
                    <a:pt x="833141" y="306965"/>
                  </a:lnTo>
                  <a:lnTo>
                    <a:pt x="860863" y="276748"/>
                  </a:lnTo>
                  <a:lnTo>
                    <a:pt x="885805" y="245288"/>
                  </a:lnTo>
                  <a:lnTo>
                    <a:pt x="907845" y="212642"/>
                  </a:lnTo>
                  <a:lnTo>
                    <a:pt x="926858" y="178866"/>
                  </a:lnTo>
                  <a:lnTo>
                    <a:pt x="942721" y="144017"/>
                  </a:lnTo>
                  <a:lnTo>
                    <a:pt x="1014729" y="144017"/>
                  </a:lnTo>
                  <a:lnTo>
                    <a:pt x="899287" y="0"/>
                  </a:lnTo>
                  <a:close/>
                </a:path>
              </a:pathLst>
            </a:custGeom>
            <a:solidFill>
              <a:srgbClr val="E4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56803" y="3037331"/>
              <a:ext cx="1043305" cy="576580"/>
            </a:xfrm>
            <a:custGeom>
              <a:avLst/>
              <a:gdLst/>
              <a:ahLst/>
              <a:cxnLst/>
              <a:rect l="l" t="t" r="r" b="b"/>
              <a:pathLst>
                <a:path w="1043304" h="576579">
                  <a:moveTo>
                    <a:pt x="144018" y="0"/>
                  </a:moveTo>
                  <a:lnTo>
                    <a:pt x="0" y="0"/>
                  </a:lnTo>
                  <a:lnTo>
                    <a:pt x="1912" y="37874"/>
                  </a:lnTo>
                  <a:lnTo>
                    <a:pt x="16858" y="111586"/>
                  </a:lnTo>
                  <a:lnTo>
                    <a:pt x="45842" y="182075"/>
                  </a:lnTo>
                  <a:lnTo>
                    <a:pt x="65303" y="215921"/>
                  </a:lnTo>
                  <a:lnTo>
                    <a:pt x="87917" y="248734"/>
                  </a:lnTo>
                  <a:lnTo>
                    <a:pt x="113567" y="280437"/>
                  </a:lnTo>
                  <a:lnTo>
                    <a:pt x="142134" y="310955"/>
                  </a:lnTo>
                  <a:lnTo>
                    <a:pt x="173500" y="340211"/>
                  </a:lnTo>
                  <a:lnTo>
                    <a:pt x="207546" y="368131"/>
                  </a:lnTo>
                  <a:lnTo>
                    <a:pt x="244154" y="394637"/>
                  </a:lnTo>
                  <a:lnTo>
                    <a:pt x="283205" y="419654"/>
                  </a:lnTo>
                  <a:lnTo>
                    <a:pt x="324582" y="443106"/>
                  </a:lnTo>
                  <a:lnTo>
                    <a:pt x="368164" y="464917"/>
                  </a:lnTo>
                  <a:lnTo>
                    <a:pt x="413835" y="485011"/>
                  </a:lnTo>
                  <a:lnTo>
                    <a:pt x="461475" y="503313"/>
                  </a:lnTo>
                  <a:lnTo>
                    <a:pt x="510967" y="519745"/>
                  </a:lnTo>
                  <a:lnTo>
                    <a:pt x="562191" y="534234"/>
                  </a:lnTo>
                  <a:lnTo>
                    <a:pt x="615029" y="546701"/>
                  </a:lnTo>
                  <a:lnTo>
                    <a:pt x="669363" y="557072"/>
                  </a:lnTo>
                  <a:lnTo>
                    <a:pt x="725074" y="565270"/>
                  </a:lnTo>
                  <a:lnTo>
                    <a:pt x="782044" y="571220"/>
                  </a:lnTo>
                  <a:lnTo>
                    <a:pt x="840154" y="574846"/>
                  </a:lnTo>
                  <a:lnTo>
                    <a:pt x="899287" y="576071"/>
                  </a:lnTo>
                  <a:lnTo>
                    <a:pt x="1043304" y="576071"/>
                  </a:lnTo>
                  <a:lnTo>
                    <a:pt x="984172" y="574846"/>
                  </a:lnTo>
                  <a:lnTo>
                    <a:pt x="926062" y="571220"/>
                  </a:lnTo>
                  <a:lnTo>
                    <a:pt x="869092" y="565270"/>
                  </a:lnTo>
                  <a:lnTo>
                    <a:pt x="813381" y="557072"/>
                  </a:lnTo>
                  <a:lnTo>
                    <a:pt x="759047" y="546701"/>
                  </a:lnTo>
                  <a:lnTo>
                    <a:pt x="706209" y="534234"/>
                  </a:lnTo>
                  <a:lnTo>
                    <a:pt x="654985" y="519745"/>
                  </a:lnTo>
                  <a:lnTo>
                    <a:pt x="605493" y="503313"/>
                  </a:lnTo>
                  <a:lnTo>
                    <a:pt x="557853" y="485011"/>
                  </a:lnTo>
                  <a:lnTo>
                    <a:pt x="512182" y="464917"/>
                  </a:lnTo>
                  <a:lnTo>
                    <a:pt x="468600" y="443106"/>
                  </a:lnTo>
                  <a:lnTo>
                    <a:pt x="427223" y="419654"/>
                  </a:lnTo>
                  <a:lnTo>
                    <a:pt x="388172" y="394637"/>
                  </a:lnTo>
                  <a:lnTo>
                    <a:pt x="351564" y="368131"/>
                  </a:lnTo>
                  <a:lnTo>
                    <a:pt x="317518" y="340211"/>
                  </a:lnTo>
                  <a:lnTo>
                    <a:pt x="286152" y="310955"/>
                  </a:lnTo>
                  <a:lnTo>
                    <a:pt x="257585" y="280437"/>
                  </a:lnTo>
                  <a:lnTo>
                    <a:pt x="231935" y="248734"/>
                  </a:lnTo>
                  <a:lnTo>
                    <a:pt x="209321" y="215921"/>
                  </a:lnTo>
                  <a:lnTo>
                    <a:pt x="189860" y="182075"/>
                  </a:lnTo>
                  <a:lnTo>
                    <a:pt x="173673" y="147271"/>
                  </a:lnTo>
                  <a:lnTo>
                    <a:pt x="151589" y="75095"/>
                  </a:lnTo>
                  <a:lnTo>
                    <a:pt x="145930" y="37874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B82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56803" y="3037331"/>
              <a:ext cx="1986280" cy="576580"/>
            </a:xfrm>
            <a:custGeom>
              <a:avLst/>
              <a:gdLst/>
              <a:ahLst/>
              <a:cxnLst/>
              <a:rect l="l" t="t" r="r" b="b"/>
              <a:pathLst>
                <a:path w="1986279" h="576579">
                  <a:moveTo>
                    <a:pt x="971296" y="574166"/>
                  </a:moveTo>
                  <a:lnTo>
                    <a:pt x="1028154" y="570095"/>
                  </a:lnTo>
                  <a:lnTo>
                    <a:pt x="1083965" y="563792"/>
                  </a:lnTo>
                  <a:lnTo>
                    <a:pt x="1138609" y="555324"/>
                  </a:lnTo>
                  <a:lnTo>
                    <a:pt x="1191961" y="544756"/>
                  </a:lnTo>
                  <a:lnTo>
                    <a:pt x="1243899" y="532155"/>
                  </a:lnTo>
                  <a:lnTo>
                    <a:pt x="1294302" y="517587"/>
                  </a:lnTo>
                  <a:lnTo>
                    <a:pt x="1343046" y="501117"/>
                  </a:lnTo>
                  <a:lnTo>
                    <a:pt x="1390009" y="482812"/>
                  </a:lnTo>
                  <a:lnTo>
                    <a:pt x="1435070" y="462737"/>
                  </a:lnTo>
                  <a:lnTo>
                    <a:pt x="1478105" y="440959"/>
                  </a:lnTo>
                  <a:lnTo>
                    <a:pt x="1518992" y="417544"/>
                  </a:lnTo>
                  <a:lnTo>
                    <a:pt x="1557609" y="392558"/>
                  </a:lnTo>
                  <a:lnTo>
                    <a:pt x="1593833" y="366066"/>
                  </a:lnTo>
                  <a:lnTo>
                    <a:pt x="1627542" y="338134"/>
                  </a:lnTo>
                  <a:lnTo>
                    <a:pt x="1658614" y="308830"/>
                  </a:lnTo>
                  <a:lnTo>
                    <a:pt x="1686925" y="278218"/>
                  </a:lnTo>
                  <a:lnTo>
                    <a:pt x="1712355" y="246365"/>
                  </a:lnTo>
                  <a:lnTo>
                    <a:pt x="1734779" y="213336"/>
                  </a:lnTo>
                  <a:lnTo>
                    <a:pt x="1754077" y="179199"/>
                  </a:lnTo>
                  <a:lnTo>
                    <a:pt x="1770126" y="144017"/>
                  </a:lnTo>
                  <a:lnTo>
                    <a:pt x="1698117" y="144017"/>
                  </a:lnTo>
                  <a:lnTo>
                    <a:pt x="1870710" y="0"/>
                  </a:lnTo>
                  <a:lnTo>
                    <a:pt x="1986152" y="144017"/>
                  </a:lnTo>
                  <a:lnTo>
                    <a:pt x="1914144" y="144017"/>
                  </a:lnTo>
                  <a:lnTo>
                    <a:pt x="1897785" y="179825"/>
                  </a:lnTo>
                  <a:lnTo>
                    <a:pt x="1878080" y="214523"/>
                  </a:lnTo>
                  <a:lnTo>
                    <a:pt x="1855161" y="248047"/>
                  </a:lnTo>
                  <a:lnTo>
                    <a:pt x="1829160" y="280331"/>
                  </a:lnTo>
                  <a:lnTo>
                    <a:pt x="1800209" y="311310"/>
                  </a:lnTo>
                  <a:lnTo>
                    <a:pt x="1768439" y="340918"/>
                  </a:lnTo>
                  <a:lnTo>
                    <a:pt x="1733982" y="369090"/>
                  </a:lnTo>
                  <a:lnTo>
                    <a:pt x="1696971" y="395760"/>
                  </a:lnTo>
                  <a:lnTo>
                    <a:pt x="1657538" y="420863"/>
                  </a:lnTo>
                  <a:lnTo>
                    <a:pt x="1615815" y="444334"/>
                  </a:lnTo>
                  <a:lnTo>
                    <a:pt x="1571933" y="466108"/>
                  </a:lnTo>
                  <a:lnTo>
                    <a:pt x="1526024" y="486118"/>
                  </a:lnTo>
                  <a:lnTo>
                    <a:pt x="1478221" y="504299"/>
                  </a:lnTo>
                  <a:lnTo>
                    <a:pt x="1428655" y="520587"/>
                  </a:lnTo>
                  <a:lnTo>
                    <a:pt x="1377459" y="534915"/>
                  </a:lnTo>
                  <a:lnTo>
                    <a:pt x="1324765" y="547218"/>
                  </a:lnTo>
                  <a:lnTo>
                    <a:pt x="1270703" y="557431"/>
                  </a:lnTo>
                  <a:lnTo>
                    <a:pt x="1215407" y="565488"/>
                  </a:lnTo>
                  <a:lnTo>
                    <a:pt x="1159009" y="571324"/>
                  </a:lnTo>
                  <a:lnTo>
                    <a:pt x="1101639" y="574874"/>
                  </a:lnTo>
                  <a:lnTo>
                    <a:pt x="1043431" y="576071"/>
                  </a:lnTo>
                  <a:lnTo>
                    <a:pt x="899287" y="576071"/>
                  </a:lnTo>
                  <a:lnTo>
                    <a:pt x="840154" y="574846"/>
                  </a:lnTo>
                  <a:lnTo>
                    <a:pt x="782044" y="571220"/>
                  </a:lnTo>
                  <a:lnTo>
                    <a:pt x="725074" y="565270"/>
                  </a:lnTo>
                  <a:lnTo>
                    <a:pt x="669363" y="557072"/>
                  </a:lnTo>
                  <a:lnTo>
                    <a:pt x="615029" y="546701"/>
                  </a:lnTo>
                  <a:lnTo>
                    <a:pt x="562191" y="534234"/>
                  </a:lnTo>
                  <a:lnTo>
                    <a:pt x="510967" y="519745"/>
                  </a:lnTo>
                  <a:lnTo>
                    <a:pt x="461475" y="503313"/>
                  </a:lnTo>
                  <a:lnTo>
                    <a:pt x="413835" y="485011"/>
                  </a:lnTo>
                  <a:lnTo>
                    <a:pt x="368164" y="464917"/>
                  </a:lnTo>
                  <a:lnTo>
                    <a:pt x="324582" y="443106"/>
                  </a:lnTo>
                  <a:lnTo>
                    <a:pt x="283205" y="419654"/>
                  </a:lnTo>
                  <a:lnTo>
                    <a:pt x="244154" y="394637"/>
                  </a:lnTo>
                  <a:lnTo>
                    <a:pt x="207546" y="368131"/>
                  </a:lnTo>
                  <a:lnTo>
                    <a:pt x="173500" y="340211"/>
                  </a:lnTo>
                  <a:lnTo>
                    <a:pt x="142134" y="310955"/>
                  </a:lnTo>
                  <a:lnTo>
                    <a:pt x="113567" y="280437"/>
                  </a:lnTo>
                  <a:lnTo>
                    <a:pt x="87917" y="248734"/>
                  </a:lnTo>
                  <a:lnTo>
                    <a:pt x="65303" y="215921"/>
                  </a:lnTo>
                  <a:lnTo>
                    <a:pt x="45842" y="182075"/>
                  </a:lnTo>
                  <a:lnTo>
                    <a:pt x="29655" y="147271"/>
                  </a:lnTo>
                  <a:lnTo>
                    <a:pt x="7571" y="75095"/>
                  </a:lnTo>
                  <a:lnTo>
                    <a:pt x="0" y="0"/>
                  </a:lnTo>
                  <a:lnTo>
                    <a:pt x="144018" y="0"/>
                  </a:lnTo>
                  <a:lnTo>
                    <a:pt x="145930" y="37874"/>
                  </a:lnTo>
                  <a:lnTo>
                    <a:pt x="151589" y="75095"/>
                  </a:lnTo>
                  <a:lnTo>
                    <a:pt x="173673" y="147271"/>
                  </a:lnTo>
                  <a:lnTo>
                    <a:pt x="189860" y="182075"/>
                  </a:lnTo>
                  <a:lnTo>
                    <a:pt x="209321" y="215921"/>
                  </a:lnTo>
                  <a:lnTo>
                    <a:pt x="231935" y="248734"/>
                  </a:lnTo>
                  <a:lnTo>
                    <a:pt x="257585" y="280437"/>
                  </a:lnTo>
                  <a:lnTo>
                    <a:pt x="286152" y="310955"/>
                  </a:lnTo>
                  <a:lnTo>
                    <a:pt x="317518" y="340211"/>
                  </a:lnTo>
                  <a:lnTo>
                    <a:pt x="351564" y="368131"/>
                  </a:lnTo>
                  <a:lnTo>
                    <a:pt x="388172" y="394637"/>
                  </a:lnTo>
                  <a:lnTo>
                    <a:pt x="427223" y="419654"/>
                  </a:lnTo>
                  <a:lnTo>
                    <a:pt x="468600" y="443106"/>
                  </a:lnTo>
                  <a:lnTo>
                    <a:pt x="512182" y="464917"/>
                  </a:lnTo>
                  <a:lnTo>
                    <a:pt x="557853" y="485011"/>
                  </a:lnTo>
                  <a:lnTo>
                    <a:pt x="605493" y="503313"/>
                  </a:lnTo>
                  <a:lnTo>
                    <a:pt x="654985" y="519745"/>
                  </a:lnTo>
                  <a:lnTo>
                    <a:pt x="706209" y="534234"/>
                  </a:lnTo>
                  <a:lnTo>
                    <a:pt x="759047" y="546701"/>
                  </a:lnTo>
                  <a:lnTo>
                    <a:pt x="813381" y="557072"/>
                  </a:lnTo>
                  <a:lnTo>
                    <a:pt x="869092" y="565270"/>
                  </a:lnTo>
                  <a:lnTo>
                    <a:pt x="926062" y="571220"/>
                  </a:lnTo>
                  <a:lnTo>
                    <a:pt x="984172" y="574846"/>
                  </a:lnTo>
                  <a:lnTo>
                    <a:pt x="1043304" y="576071"/>
                  </a:lnTo>
                </a:path>
              </a:pathLst>
            </a:custGeom>
            <a:ln w="12700">
              <a:solidFill>
                <a:srgbClr val="5F0F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621536" y="4236720"/>
            <a:ext cx="9302750" cy="1463675"/>
            <a:chOff x="1621536" y="4236720"/>
            <a:chExt cx="9302750" cy="146367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1536" y="4236720"/>
              <a:ext cx="9302496" cy="10363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079232" y="5116068"/>
              <a:ext cx="2047875" cy="577850"/>
            </a:xfrm>
            <a:custGeom>
              <a:avLst/>
              <a:gdLst/>
              <a:ahLst/>
              <a:cxnLst/>
              <a:rect l="l" t="t" r="r" b="b"/>
              <a:pathLst>
                <a:path w="2047875" h="577850">
                  <a:moveTo>
                    <a:pt x="1965833" y="0"/>
                  </a:moveTo>
                  <a:lnTo>
                    <a:pt x="1758950" y="144398"/>
                  </a:lnTo>
                  <a:lnTo>
                    <a:pt x="1831213" y="144398"/>
                  </a:lnTo>
                  <a:lnTo>
                    <a:pt x="1813454" y="163287"/>
                  </a:lnTo>
                  <a:lnTo>
                    <a:pt x="1771861" y="200180"/>
                  </a:lnTo>
                  <a:lnTo>
                    <a:pt x="1722436" y="235831"/>
                  </a:lnTo>
                  <a:lnTo>
                    <a:pt x="1665506" y="270163"/>
                  </a:lnTo>
                  <a:lnTo>
                    <a:pt x="1601397" y="303099"/>
                  </a:lnTo>
                  <a:lnTo>
                    <a:pt x="1566752" y="319019"/>
                  </a:lnTo>
                  <a:lnTo>
                    <a:pt x="1530434" y="334562"/>
                  </a:lnTo>
                  <a:lnTo>
                    <a:pt x="1492485" y="349717"/>
                  </a:lnTo>
                  <a:lnTo>
                    <a:pt x="1452945" y="364475"/>
                  </a:lnTo>
                  <a:lnTo>
                    <a:pt x="1411855" y="378826"/>
                  </a:lnTo>
                  <a:lnTo>
                    <a:pt x="1369255" y="392761"/>
                  </a:lnTo>
                  <a:lnTo>
                    <a:pt x="1325187" y="406269"/>
                  </a:lnTo>
                  <a:lnTo>
                    <a:pt x="1279691" y="419342"/>
                  </a:lnTo>
                  <a:lnTo>
                    <a:pt x="1232807" y="431969"/>
                  </a:lnTo>
                  <a:lnTo>
                    <a:pt x="1184577" y="444142"/>
                  </a:lnTo>
                  <a:lnTo>
                    <a:pt x="1135041" y="455849"/>
                  </a:lnTo>
                  <a:lnTo>
                    <a:pt x="1084241" y="467083"/>
                  </a:lnTo>
                  <a:lnTo>
                    <a:pt x="1032216" y="477832"/>
                  </a:lnTo>
                  <a:lnTo>
                    <a:pt x="979008" y="488089"/>
                  </a:lnTo>
                  <a:lnTo>
                    <a:pt x="924657" y="497841"/>
                  </a:lnTo>
                  <a:lnTo>
                    <a:pt x="869205" y="507082"/>
                  </a:lnTo>
                  <a:lnTo>
                    <a:pt x="812691" y="515799"/>
                  </a:lnTo>
                  <a:lnTo>
                    <a:pt x="755157" y="523985"/>
                  </a:lnTo>
                  <a:lnTo>
                    <a:pt x="696644" y="531629"/>
                  </a:lnTo>
                  <a:lnTo>
                    <a:pt x="637191" y="538721"/>
                  </a:lnTo>
                  <a:lnTo>
                    <a:pt x="576841" y="545253"/>
                  </a:lnTo>
                  <a:lnTo>
                    <a:pt x="515633" y="551213"/>
                  </a:lnTo>
                  <a:lnTo>
                    <a:pt x="453609" y="556594"/>
                  </a:lnTo>
                  <a:lnTo>
                    <a:pt x="390809" y="561385"/>
                  </a:lnTo>
                  <a:lnTo>
                    <a:pt x="327274" y="565576"/>
                  </a:lnTo>
                  <a:lnTo>
                    <a:pt x="263044" y="569158"/>
                  </a:lnTo>
                  <a:lnTo>
                    <a:pt x="198162" y="572121"/>
                  </a:lnTo>
                  <a:lnTo>
                    <a:pt x="132666" y="574456"/>
                  </a:lnTo>
                  <a:lnTo>
                    <a:pt x="66598" y="576153"/>
                  </a:lnTo>
                  <a:lnTo>
                    <a:pt x="0" y="577202"/>
                  </a:lnTo>
                  <a:lnTo>
                    <a:pt x="65734" y="577592"/>
                  </a:lnTo>
                  <a:lnTo>
                    <a:pt x="131087" y="577344"/>
                  </a:lnTo>
                  <a:lnTo>
                    <a:pt x="196016" y="576468"/>
                  </a:lnTo>
                  <a:lnTo>
                    <a:pt x="260484" y="574970"/>
                  </a:lnTo>
                  <a:lnTo>
                    <a:pt x="324450" y="572861"/>
                  </a:lnTo>
                  <a:lnTo>
                    <a:pt x="387875" y="570149"/>
                  </a:lnTo>
                  <a:lnTo>
                    <a:pt x="450718" y="566843"/>
                  </a:lnTo>
                  <a:lnTo>
                    <a:pt x="512940" y="562950"/>
                  </a:lnTo>
                  <a:lnTo>
                    <a:pt x="574502" y="558481"/>
                  </a:lnTo>
                  <a:lnTo>
                    <a:pt x="635363" y="553444"/>
                  </a:lnTo>
                  <a:lnTo>
                    <a:pt x="695485" y="547848"/>
                  </a:lnTo>
                  <a:lnTo>
                    <a:pt x="754827" y="541700"/>
                  </a:lnTo>
                  <a:lnTo>
                    <a:pt x="813349" y="535011"/>
                  </a:lnTo>
                  <a:lnTo>
                    <a:pt x="871013" y="527788"/>
                  </a:lnTo>
                  <a:lnTo>
                    <a:pt x="927777" y="520041"/>
                  </a:lnTo>
                  <a:lnTo>
                    <a:pt x="983603" y="511777"/>
                  </a:lnTo>
                  <a:lnTo>
                    <a:pt x="1038451" y="503007"/>
                  </a:lnTo>
                  <a:lnTo>
                    <a:pt x="1092281" y="493738"/>
                  </a:lnTo>
                  <a:lnTo>
                    <a:pt x="1145053" y="483979"/>
                  </a:lnTo>
                  <a:lnTo>
                    <a:pt x="1196728" y="473739"/>
                  </a:lnTo>
                  <a:lnTo>
                    <a:pt x="1247267" y="463027"/>
                  </a:lnTo>
                  <a:lnTo>
                    <a:pt x="1296628" y="451851"/>
                  </a:lnTo>
                  <a:lnTo>
                    <a:pt x="1344773" y="440221"/>
                  </a:lnTo>
                  <a:lnTo>
                    <a:pt x="1391662" y="428144"/>
                  </a:lnTo>
                  <a:lnTo>
                    <a:pt x="1437255" y="415630"/>
                  </a:lnTo>
                  <a:lnTo>
                    <a:pt x="1481513" y="402687"/>
                  </a:lnTo>
                  <a:lnTo>
                    <a:pt x="1524395" y="389324"/>
                  </a:lnTo>
                  <a:lnTo>
                    <a:pt x="1565862" y="375549"/>
                  </a:lnTo>
                  <a:lnTo>
                    <a:pt x="1605875" y="361372"/>
                  </a:lnTo>
                  <a:lnTo>
                    <a:pt x="1644394" y="346801"/>
                  </a:lnTo>
                  <a:lnTo>
                    <a:pt x="1681379" y="331845"/>
                  </a:lnTo>
                  <a:lnTo>
                    <a:pt x="1716790" y="316513"/>
                  </a:lnTo>
                  <a:lnTo>
                    <a:pt x="1782732" y="284753"/>
                  </a:lnTo>
                  <a:lnTo>
                    <a:pt x="1841902" y="251592"/>
                  </a:lnTo>
                  <a:lnTo>
                    <a:pt x="1893984" y="217100"/>
                  </a:lnTo>
                  <a:lnTo>
                    <a:pt x="1938660" y="181345"/>
                  </a:lnTo>
                  <a:lnTo>
                    <a:pt x="1975612" y="144398"/>
                  </a:lnTo>
                  <a:lnTo>
                    <a:pt x="2047748" y="144398"/>
                  </a:lnTo>
                  <a:lnTo>
                    <a:pt x="1965833" y="0"/>
                  </a:lnTo>
                  <a:close/>
                </a:path>
              </a:pathLst>
            </a:custGeom>
            <a:solidFill>
              <a:srgbClr val="E4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41136" y="5116068"/>
              <a:ext cx="2110740" cy="577850"/>
            </a:xfrm>
            <a:custGeom>
              <a:avLst/>
              <a:gdLst/>
              <a:ahLst/>
              <a:cxnLst/>
              <a:rect l="l" t="t" r="r" b="b"/>
              <a:pathLst>
                <a:path w="2110740" h="577850">
                  <a:moveTo>
                    <a:pt x="144399" y="0"/>
                  </a:moveTo>
                  <a:lnTo>
                    <a:pt x="0" y="0"/>
                  </a:lnTo>
                  <a:lnTo>
                    <a:pt x="1240" y="20718"/>
                  </a:lnTo>
                  <a:lnTo>
                    <a:pt x="11043" y="61591"/>
                  </a:lnTo>
                  <a:lnTo>
                    <a:pt x="30328" y="101632"/>
                  </a:lnTo>
                  <a:lnTo>
                    <a:pt x="58765" y="140743"/>
                  </a:lnTo>
                  <a:lnTo>
                    <a:pt x="96019" y="178827"/>
                  </a:lnTo>
                  <a:lnTo>
                    <a:pt x="141759" y="215785"/>
                  </a:lnTo>
                  <a:lnTo>
                    <a:pt x="195652" y="251520"/>
                  </a:lnTo>
                  <a:lnTo>
                    <a:pt x="257366" y="285935"/>
                  </a:lnTo>
                  <a:lnTo>
                    <a:pt x="326567" y="318931"/>
                  </a:lnTo>
                  <a:lnTo>
                    <a:pt x="363871" y="334866"/>
                  </a:lnTo>
                  <a:lnTo>
                    <a:pt x="402923" y="350411"/>
                  </a:lnTo>
                  <a:lnTo>
                    <a:pt x="443680" y="365552"/>
                  </a:lnTo>
                  <a:lnTo>
                    <a:pt x="486101" y="380277"/>
                  </a:lnTo>
                  <a:lnTo>
                    <a:pt x="530145" y="394574"/>
                  </a:lnTo>
                  <a:lnTo>
                    <a:pt x="575770" y="408431"/>
                  </a:lnTo>
                  <a:lnTo>
                    <a:pt x="622934" y="421836"/>
                  </a:lnTo>
                  <a:lnTo>
                    <a:pt x="671596" y="434777"/>
                  </a:lnTo>
                  <a:lnTo>
                    <a:pt x="721713" y="447241"/>
                  </a:lnTo>
                  <a:lnTo>
                    <a:pt x="773246" y="459216"/>
                  </a:lnTo>
                  <a:lnTo>
                    <a:pt x="826151" y="470689"/>
                  </a:lnTo>
                  <a:lnTo>
                    <a:pt x="880388" y="481649"/>
                  </a:lnTo>
                  <a:lnTo>
                    <a:pt x="935915" y="492084"/>
                  </a:lnTo>
                  <a:lnTo>
                    <a:pt x="992690" y="501981"/>
                  </a:lnTo>
                  <a:lnTo>
                    <a:pt x="1050671" y="511328"/>
                  </a:lnTo>
                  <a:lnTo>
                    <a:pt x="1109818" y="520113"/>
                  </a:lnTo>
                  <a:lnTo>
                    <a:pt x="1170088" y="528323"/>
                  </a:lnTo>
                  <a:lnTo>
                    <a:pt x="1231440" y="535947"/>
                  </a:lnTo>
                  <a:lnTo>
                    <a:pt x="1293833" y="542971"/>
                  </a:lnTo>
                  <a:lnTo>
                    <a:pt x="1357224" y="549385"/>
                  </a:lnTo>
                  <a:lnTo>
                    <a:pt x="1421573" y="555176"/>
                  </a:lnTo>
                  <a:lnTo>
                    <a:pt x="1486837" y="560330"/>
                  </a:lnTo>
                  <a:lnTo>
                    <a:pt x="1552976" y="564838"/>
                  </a:lnTo>
                  <a:lnTo>
                    <a:pt x="1619946" y="568685"/>
                  </a:lnTo>
                  <a:lnTo>
                    <a:pt x="1687708" y="571860"/>
                  </a:lnTo>
                  <a:lnTo>
                    <a:pt x="1756219" y="574351"/>
                  </a:lnTo>
                  <a:lnTo>
                    <a:pt x="1825438" y="576145"/>
                  </a:lnTo>
                  <a:lnTo>
                    <a:pt x="1895323" y="577231"/>
                  </a:lnTo>
                  <a:lnTo>
                    <a:pt x="1965833" y="577595"/>
                  </a:lnTo>
                  <a:lnTo>
                    <a:pt x="2110232" y="577595"/>
                  </a:lnTo>
                  <a:lnTo>
                    <a:pt x="2039722" y="577231"/>
                  </a:lnTo>
                  <a:lnTo>
                    <a:pt x="1969837" y="576145"/>
                  </a:lnTo>
                  <a:lnTo>
                    <a:pt x="1900618" y="574351"/>
                  </a:lnTo>
                  <a:lnTo>
                    <a:pt x="1832107" y="571860"/>
                  </a:lnTo>
                  <a:lnTo>
                    <a:pt x="1764345" y="568685"/>
                  </a:lnTo>
                  <a:lnTo>
                    <a:pt x="1697375" y="564838"/>
                  </a:lnTo>
                  <a:lnTo>
                    <a:pt x="1631236" y="560330"/>
                  </a:lnTo>
                  <a:lnTo>
                    <a:pt x="1565972" y="555176"/>
                  </a:lnTo>
                  <a:lnTo>
                    <a:pt x="1501623" y="549385"/>
                  </a:lnTo>
                  <a:lnTo>
                    <a:pt x="1438232" y="542971"/>
                  </a:lnTo>
                  <a:lnTo>
                    <a:pt x="1375839" y="535947"/>
                  </a:lnTo>
                  <a:lnTo>
                    <a:pt x="1314487" y="528323"/>
                  </a:lnTo>
                  <a:lnTo>
                    <a:pt x="1254217" y="520113"/>
                  </a:lnTo>
                  <a:lnTo>
                    <a:pt x="1195070" y="511328"/>
                  </a:lnTo>
                  <a:lnTo>
                    <a:pt x="1137089" y="501981"/>
                  </a:lnTo>
                  <a:lnTo>
                    <a:pt x="1080314" y="492084"/>
                  </a:lnTo>
                  <a:lnTo>
                    <a:pt x="1024787" y="481649"/>
                  </a:lnTo>
                  <a:lnTo>
                    <a:pt x="970550" y="470689"/>
                  </a:lnTo>
                  <a:lnTo>
                    <a:pt x="917645" y="459216"/>
                  </a:lnTo>
                  <a:lnTo>
                    <a:pt x="866112" y="447241"/>
                  </a:lnTo>
                  <a:lnTo>
                    <a:pt x="815995" y="434777"/>
                  </a:lnTo>
                  <a:lnTo>
                    <a:pt x="767333" y="421836"/>
                  </a:lnTo>
                  <a:lnTo>
                    <a:pt x="720169" y="408431"/>
                  </a:lnTo>
                  <a:lnTo>
                    <a:pt x="674544" y="394574"/>
                  </a:lnTo>
                  <a:lnTo>
                    <a:pt x="630500" y="380277"/>
                  </a:lnTo>
                  <a:lnTo>
                    <a:pt x="588079" y="365552"/>
                  </a:lnTo>
                  <a:lnTo>
                    <a:pt x="547322" y="350411"/>
                  </a:lnTo>
                  <a:lnTo>
                    <a:pt x="508270" y="334866"/>
                  </a:lnTo>
                  <a:lnTo>
                    <a:pt x="470966" y="318931"/>
                  </a:lnTo>
                  <a:lnTo>
                    <a:pt x="435450" y="302616"/>
                  </a:lnTo>
                  <a:lnTo>
                    <a:pt x="369951" y="268899"/>
                  </a:lnTo>
                  <a:lnTo>
                    <a:pt x="312106" y="233811"/>
                  </a:lnTo>
                  <a:lnTo>
                    <a:pt x="262248" y="197453"/>
                  </a:lnTo>
                  <a:lnTo>
                    <a:pt x="220709" y="159919"/>
                  </a:lnTo>
                  <a:lnTo>
                    <a:pt x="187822" y="121310"/>
                  </a:lnTo>
                  <a:lnTo>
                    <a:pt x="163920" y="81722"/>
                  </a:lnTo>
                  <a:lnTo>
                    <a:pt x="149334" y="41252"/>
                  </a:lnTo>
                  <a:lnTo>
                    <a:pt x="145639" y="20718"/>
                  </a:lnTo>
                  <a:lnTo>
                    <a:pt x="144399" y="0"/>
                  </a:lnTo>
                  <a:close/>
                </a:path>
              </a:pathLst>
            </a:custGeom>
            <a:solidFill>
              <a:srgbClr val="B828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41136" y="5116068"/>
              <a:ext cx="4086225" cy="577850"/>
            </a:xfrm>
            <a:custGeom>
              <a:avLst/>
              <a:gdLst/>
              <a:ahLst/>
              <a:cxnLst/>
              <a:rect l="l" t="t" r="r" b="b"/>
              <a:pathLst>
                <a:path w="4086225" h="577850">
                  <a:moveTo>
                    <a:pt x="2038095" y="577202"/>
                  </a:moveTo>
                  <a:lnTo>
                    <a:pt x="2104694" y="576153"/>
                  </a:lnTo>
                  <a:lnTo>
                    <a:pt x="2170762" y="574456"/>
                  </a:lnTo>
                  <a:lnTo>
                    <a:pt x="2236258" y="572121"/>
                  </a:lnTo>
                  <a:lnTo>
                    <a:pt x="2301140" y="569158"/>
                  </a:lnTo>
                  <a:lnTo>
                    <a:pt x="2365370" y="565576"/>
                  </a:lnTo>
                  <a:lnTo>
                    <a:pt x="2428905" y="561385"/>
                  </a:lnTo>
                  <a:lnTo>
                    <a:pt x="2491705" y="556594"/>
                  </a:lnTo>
                  <a:lnTo>
                    <a:pt x="2553729" y="551213"/>
                  </a:lnTo>
                  <a:lnTo>
                    <a:pt x="2614937" y="545253"/>
                  </a:lnTo>
                  <a:lnTo>
                    <a:pt x="2675287" y="538721"/>
                  </a:lnTo>
                  <a:lnTo>
                    <a:pt x="2734740" y="531629"/>
                  </a:lnTo>
                  <a:lnTo>
                    <a:pt x="2793253" y="523985"/>
                  </a:lnTo>
                  <a:lnTo>
                    <a:pt x="2850787" y="515799"/>
                  </a:lnTo>
                  <a:lnTo>
                    <a:pt x="2907301" y="507082"/>
                  </a:lnTo>
                  <a:lnTo>
                    <a:pt x="2962753" y="497841"/>
                  </a:lnTo>
                  <a:lnTo>
                    <a:pt x="3017104" y="488089"/>
                  </a:lnTo>
                  <a:lnTo>
                    <a:pt x="3070312" y="477832"/>
                  </a:lnTo>
                  <a:lnTo>
                    <a:pt x="3122337" y="467083"/>
                  </a:lnTo>
                  <a:lnTo>
                    <a:pt x="3173137" y="455849"/>
                  </a:lnTo>
                  <a:lnTo>
                    <a:pt x="3222673" y="444142"/>
                  </a:lnTo>
                  <a:lnTo>
                    <a:pt x="3270903" y="431969"/>
                  </a:lnTo>
                  <a:lnTo>
                    <a:pt x="3317787" y="419342"/>
                  </a:lnTo>
                  <a:lnTo>
                    <a:pt x="3363283" y="406269"/>
                  </a:lnTo>
                  <a:lnTo>
                    <a:pt x="3407351" y="392761"/>
                  </a:lnTo>
                  <a:lnTo>
                    <a:pt x="3449951" y="378826"/>
                  </a:lnTo>
                  <a:lnTo>
                    <a:pt x="3491041" y="364475"/>
                  </a:lnTo>
                  <a:lnTo>
                    <a:pt x="3530581" y="349717"/>
                  </a:lnTo>
                  <a:lnTo>
                    <a:pt x="3568530" y="334562"/>
                  </a:lnTo>
                  <a:lnTo>
                    <a:pt x="3604848" y="319019"/>
                  </a:lnTo>
                  <a:lnTo>
                    <a:pt x="3639493" y="303099"/>
                  </a:lnTo>
                  <a:lnTo>
                    <a:pt x="3703602" y="270163"/>
                  </a:lnTo>
                  <a:lnTo>
                    <a:pt x="3760532" y="235831"/>
                  </a:lnTo>
                  <a:lnTo>
                    <a:pt x="3809957" y="200180"/>
                  </a:lnTo>
                  <a:lnTo>
                    <a:pt x="3851550" y="163287"/>
                  </a:lnTo>
                  <a:lnTo>
                    <a:pt x="3869309" y="144398"/>
                  </a:lnTo>
                  <a:lnTo>
                    <a:pt x="3797045" y="144398"/>
                  </a:lnTo>
                  <a:lnTo>
                    <a:pt x="4003929" y="0"/>
                  </a:lnTo>
                  <a:lnTo>
                    <a:pt x="4085843" y="144398"/>
                  </a:lnTo>
                  <a:lnTo>
                    <a:pt x="4013708" y="144398"/>
                  </a:lnTo>
                  <a:lnTo>
                    <a:pt x="3995855" y="163379"/>
                  </a:lnTo>
                  <a:lnTo>
                    <a:pt x="3954033" y="200438"/>
                  </a:lnTo>
                  <a:lnTo>
                    <a:pt x="3904331" y="236230"/>
                  </a:lnTo>
                  <a:lnTo>
                    <a:pt x="3847083" y="270680"/>
                  </a:lnTo>
                  <a:lnTo>
                    <a:pt x="3782623" y="303711"/>
                  </a:lnTo>
                  <a:lnTo>
                    <a:pt x="3747793" y="319670"/>
                  </a:lnTo>
                  <a:lnTo>
                    <a:pt x="3711285" y="335247"/>
                  </a:lnTo>
                  <a:lnTo>
                    <a:pt x="3673142" y="350431"/>
                  </a:lnTo>
                  <a:lnTo>
                    <a:pt x="3633403" y="365213"/>
                  </a:lnTo>
                  <a:lnTo>
                    <a:pt x="3592112" y="379583"/>
                  </a:lnTo>
                  <a:lnTo>
                    <a:pt x="3549310" y="393532"/>
                  </a:lnTo>
                  <a:lnTo>
                    <a:pt x="3505039" y="407051"/>
                  </a:lnTo>
                  <a:lnTo>
                    <a:pt x="3459340" y="420129"/>
                  </a:lnTo>
                  <a:lnTo>
                    <a:pt x="3412256" y="432758"/>
                  </a:lnTo>
                  <a:lnTo>
                    <a:pt x="3363827" y="444927"/>
                  </a:lnTo>
                  <a:lnTo>
                    <a:pt x="3314096" y="456628"/>
                  </a:lnTo>
                  <a:lnTo>
                    <a:pt x="3263105" y="467851"/>
                  </a:lnTo>
                  <a:lnTo>
                    <a:pt x="3210894" y="478586"/>
                  </a:lnTo>
                  <a:lnTo>
                    <a:pt x="3157507" y="488824"/>
                  </a:lnTo>
                  <a:lnTo>
                    <a:pt x="3102983" y="498555"/>
                  </a:lnTo>
                  <a:lnTo>
                    <a:pt x="3047366" y="507770"/>
                  </a:lnTo>
                  <a:lnTo>
                    <a:pt x="2990698" y="516459"/>
                  </a:lnTo>
                  <a:lnTo>
                    <a:pt x="2933018" y="524613"/>
                  </a:lnTo>
                  <a:lnTo>
                    <a:pt x="2874370" y="532223"/>
                  </a:lnTo>
                  <a:lnTo>
                    <a:pt x="2814796" y="539278"/>
                  </a:lnTo>
                  <a:lnTo>
                    <a:pt x="2754336" y="545770"/>
                  </a:lnTo>
                  <a:lnTo>
                    <a:pt x="2693032" y="551689"/>
                  </a:lnTo>
                  <a:lnTo>
                    <a:pt x="2630927" y="557025"/>
                  </a:lnTo>
                  <a:lnTo>
                    <a:pt x="2568062" y="561768"/>
                  </a:lnTo>
                  <a:lnTo>
                    <a:pt x="2504479" y="565910"/>
                  </a:lnTo>
                  <a:lnTo>
                    <a:pt x="2440219" y="569441"/>
                  </a:lnTo>
                  <a:lnTo>
                    <a:pt x="2375324" y="572351"/>
                  </a:lnTo>
                  <a:lnTo>
                    <a:pt x="2309837" y="574631"/>
                  </a:lnTo>
                  <a:lnTo>
                    <a:pt x="2243797" y="576272"/>
                  </a:lnTo>
                  <a:lnTo>
                    <a:pt x="2177248" y="577263"/>
                  </a:lnTo>
                  <a:lnTo>
                    <a:pt x="2110232" y="577595"/>
                  </a:lnTo>
                  <a:lnTo>
                    <a:pt x="1965833" y="577595"/>
                  </a:lnTo>
                  <a:lnTo>
                    <a:pt x="1895323" y="577231"/>
                  </a:lnTo>
                  <a:lnTo>
                    <a:pt x="1825438" y="576145"/>
                  </a:lnTo>
                  <a:lnTo>
                    <a:pt x="1756219" y="574351"/>
                  </a:lnTo>
                  <a:lnTo>
                    <a:pt x="1687708" y="571860"/>
                  </a:lnTo>
                  <a:lnTo>
                    <a:pt x="1619946" y="568685"/>
                  </a:lnTo>
                  <a:lnTo>
                    <a:pt x="1552976" y="564838"/>
                  </a:lnTo>
                  <a:lnTo>
                    <a:pt x="1486837" y="560330"/>
                  </a:lnTo>
                  <a:lnTo>
                    <a:pt x="1421573" y="555176"/>
                  </a:lnTo>
                  <a:lnTo>
                    <a:pt x="1357224" y="549385"/>
                  </a:lnTo>
                  <a:lnTo>
                    <a:pt x="1293833" y="542971"/>
                  </a:lnTo>
                  <a:lnTo>
                    <a:pt x="1231440" y="535947"/>
                  </a:lnTo>
                  <a:lnTo>
                    <a:pt x="1170088" y="528323"/>
                  </a:lnTo>
                  <a:lnTo>
                    <a:pt x="1109818" y="520113"/>
                  </a:lnTo>
                  <a:lnTo>
                    <a:pt x="1050671" y="511328"/>
                  </a:lnTo>
                  <a:lnTo>
                    <a:pt x="992690" y="501981"/>
                  </a:lnTo>
                  <a:lnTo>
                    <a:pt x="935915" y="492084"/>
                  </a:lnTo>
                  <a:lnTo>
                    <a:pt x="880388" y="481649"/>
                  </a:lnTo>
                  <a:lnTo>
                    <a:pt x="826151" y="470689"/>
                  </a:lnTo>
                  <a:lnTo>
                    <a:pt x="773246" y="459216"/>
                  </a:lnTo>
                  <a:lnTo>
                    <a:pt x="721713" y="447241"/>
                  </a:lnTo>
                  <a:lnTo>
                    <a:pt x="671596" y="434777"/>
                  </a:lnTo>
                  <a:lnTo>
                    <a:pt x="622934" y="421836"/>
                  </a:lnTo>
                  <a:lnTo>
                    <a:pt x="575770" y="408431"/>
                  </a:lnTo>
                  <a:lnTo>
                    <a:pt x="530145" y="394574"/>
                  </a:lnTo>
                  <a:lnTo>
                    <a:pt x="486101" y="380277"/>
                  </a:lnTo>
                  <a:lnTo>
                    <a:pt x="443680" y="365552"/>
                  </a:lnTo>
                  <a:lnTo>
                    <a:pt x="402923" y="350411"/>
                  </a:lnTo>
                  <a:lnTo>
                    <a:pt x="363871" y="334866"/>
                  </a:lnTo>
                  <a:lnTo>
                    <a:pt x="326567" y="318931"/>
                  </a:lnTo>
                  <a:lnTo>
                    <a:pt x="291051" y="302616"/>
                  </a:lnTo>
                  <a:lnTo>
                    <a:pt x="225552" y="268899"/>
                  </a:lnTo>
                  <a:lnTo>
                    <a:pt x="167707" y="233811"/>
                  </a:lnTo>
                  <a:lnTo>
                    <a:pt x="117849" y="197453"/>
                  </a:lnTo>
                  <a:lnTo>
                    <a:pt x="76310" y="159919"/>
                  </a:lnTo>
                  <a:lnTo>
                    <a:pt x="43423" y="121310"/>
                  </a:lnTo>
                  <a:lnTo>
                    <a:pt x="19521" y="81722"/>
                  </a:lnTo>
                  <a:lnTo>
                    <a:pt x="4935" y="41252"/>
                  </a:lnTo>
                  <a:lnTo>
                    <a:pt x="0" y="0"/>
                  </a:lnTo>
                  <a:lnTo>
                    <a:pt x="144399" y="0"/>
                  </a:lnTo>
                  <a:lnTo>
                    <a:pt x="145639" y="20718"/>
                  </a:lnTo>
                  <a:lnTo>
                    <a:pt x="149334" y="41252"/>
                  </a:lnTo>
                  <a:lnTo>
                    <a:pt x="163920" y="81722"/>
                  </a:lnTo>
                  <a:lnTo>
                    <a:pt x="187822" y="121310"/>
                  </a:lnTo>
                  <a:lnTo>
                    <a:pt x="220709" y="159919"/>
                  </a:lnTo>
                  <a:lnTo>
                    <a:pt x="262248" y="197453"/>
                  </a:lnTo>
                  <a:lnTo>
                    <a:pt x="312106" y="233811"/>
                  </a:lnTo>
                  <a:lnTo>
                    <a:pt x="369951" y="268899"/>
                  </a:lnTo>
                  <a:lnTo>
                    <a:pt x="435450" y="302616"/>
                  </a:lnTo>
                  <a:lnTo>
                    <a:pt x="470966" y="318931"/>
                  </a:lnTo>
                  <a:lnTo>
                    <a:pt x="508270" y="334866"/>
                  </a:lnTo>
                  <a:lnTo>
                    <a:pt x="547322" y="350411"/>
                  </a:lnTo>
                  <a:lnTo>
                    <a:pt x="588079" y="365552"/>
                  </a:lnTo>
                  <a:lnTo>
                    <a:pt x="630500" y="380277"/>
                  </a:lnTo>
                  <a:lnTo>
                    <a:pt x="674544" y="394574"/>
                  </a:lnTo>
                  <a:lnTo>
                    <a:pt x="720169" y="408431"/>
                  </a:lnTo>
                  <a:lnTo>
                    <a:pt x="767333" y="421836"/>
                  </a:lnTo>
                  <a:lnTo>
                    <a:pt x="815995" y="434777"/>
                  </a:lnTo>
                  <a:lnTo>
                    <a:pt x="866112" y="447241"/>
                  </a:lnTo>
                  <a:lnTo>
                    <a:pt x="917645" y="459216"/>
                  </a:lnTo>
                  <a:lnTo>
                    <a:pt x="970550" y="470689"/>
                  </a:lnTo>
                  <a:lnTo>
                    <a:pt x="1024787" y="481649"/>
                  </a:lnTo>
                  <a:lnTo>
                    <a:pt x="1080314" y="492084"/>
                  </a:lnTo>
                  <a:lnTo>
                    <a:pt x="1137089" y="501981"/>
                  </a:lnTo>
                  <a:lnTo>
                    <a:pt x="1195070" y="511328"/>
                  </a:lnTo>
                  <a:lnTo>
                    <a:pt x="1254217" y="520113"/>
                  </a:lnTo>
                  <a:lnTo>
                    <a:pt x="1314487" y="528323"/>
                  </a:lnTo>
                  <a:lnTo>
                    <a:pt x="1375839" y="535947"/>
                  </a:lnTo>
                  <a:lnTo>
                    <a:pt x="1438232" y="542971"/>
                  </a:lnTo>
                  <a:lnTo>
                    <a:pt x="1501623" y="549385"/>
                  </a:lnTo>
                  <a:lnTo>
                    <a:pt x="1565972" y="555176"/>
                  </a:lnTo>
                  <a:lnTo>
                    <a:pt x="1631236" y="560330"/>
                  </a:lnTo>
                  <a:lnTo>
                    <a:pt x="1697375" y="564838"/>
                  </a:lnTo>
                  <a:lnTo>
                    <a:pt x="1764345" y="568685"/>
                  </a:lnTo>
                  <a:lnTo>
                    <a:pt x="1832107" y="571860"/>
                  </a:lnTo>
                  <a:lnTo>
                    <a:pt x="1900618" y="574351"/>
                  </a:lnTo>
                  <a:lnTo>
                    <a:pt x="1969837" y="576145"/>
                  </a:lnTo>
                  <a:lnTo>
                    <a:pt x="2039722" y="577231"/>
                  </a:lnTo>
                  <a:lnTo>
                    <a:pt x="2110232" y="577595"/>
                  </a:lnTo>
                </a:path>
              </a:pathLst>
            </a:custGeom>
            <a:ln w="12700">
              <a:solidFill>
                <a:srgbClr val="5F0F1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032510" y="1600961"/>
              <a:ext cx="10137775" cy="4467225"/>
            </a:xfrm>
            <a:custGeom>
              <a:avLst/>
              <a:gdLst/>
              <a:ahLst/>
              <a:cxnLst/>
              <a:rect l="l" t="t" r="r" b="b"/>
              <a:pathLst>
                <a:path w="10137775" h="4467225">
                  <a:moveTo>
                    <a:pt x="9393174" y="0"/>
                  </a:moveTo>
                  <a:lnTo>
                    <a:pt x="744473" y="0"/>
                  </a:lnTo>
                  <a:lnTo>
                    <a:pt x="695531" y="1583"/>
                  </a:lnTo>
                  <a:lnTo>
                    <a:pt x="647433" y="6269"/>
                  </a:lnTo>
                  <a:lnTo>
                    <a:pt x="600277" y="13960"/>
                  </a:lnTo>
                  <a:lnTo>
                    <a:pt x="554162" y="24556"/>
                  </a:lnTo>
                  <a:lnTo>
                    <a:pt x="509186" y="37959"/>
                  </a:lnTo>
                  <a:lnTo>
                    <a:pt x="465447" y="54073"/>
                  </a:lnTo>
                  <a:lnTo>
                    <a:pt x="423043" y="72797"/>
                  </a:lnTo>
                  <a:lnTo>
                    <a:pt x="382072" y="94035"/>
                  </a:lnTo>
                  <a:lnTo>
                    <a:pt x="342633" y="117688"/>
                  </a:lnTo>
                  <a:lnTo>
                    <a:pt x="304824" y="143658"/>
                  </a:lnTo>
                  <a:lnTo>
                    <a:pt x="268742" y="171846"/>
                  </a:lnTo>
                  <a:lnTo>
                    <a:pt x="234487" y="202155"/>
                  </a:lnTo>
                  <a:lnTo>
                    <a:pt x="202155" y="234487"/>
                  </a:lnTo>
                  <a:lnTo>
                    <a:pt x="171846" y="268742"/>
                  </a:lnTo>
                  <a:lnTo>
                    <a:pt x="143658" y="304824"/>
                  </a:lnTo>
                  <a:lnTo>
                    <a:pt x="117688" y="342633"/>
                  </a:lnTo>
                  <a:lnTo>
                    <a:pt x="94035" y="382072"/>
                  </a:lnTo>
                  <a:lnTo>
                    <a:pt x="72797" y="423043"/>
                  </a:lnTo>
                  <a:lnTo>
                    <a:pt x="54073" y="465447"/>
                  </a:lnTo>
                  <a:lnTo>
                    <a:pt x="37959" y="509186"/>
                  </a:lnTo>
                  <a:lnTo>
                    <a:pt x="24556" y="554162"/>
                  </a:lnTo>
                  <a:lnTo>
                    <a:pt x="13960" y="600277"/>
                  </a:lnTo>
                  <a:lnTo>
                    <a:pt x="6269" y="647433"/>
                  </a:lnTo>
                  <a:lnTo>
                    <a:pt x="1583" y="695531"/>
                  </a:lnTo>
                  <a:lnTo>
                    <a:pt x="0" y="744474"/>
                  </a:lnTo>
                  <a:lnTo>
                    <a:pt x="0" y="3722370"/>
                  </a:lnTo>
                  <a:lnTo>
                    <a:pt x="1583" y="3771318"/>
                  </a:lnTo>
                  <a:lnTo>
                    <a:pt x="6269" y="3819420"/>
                  </a:lnTo>
                  <a:lnTo>
                    <a:pt x="13960" y="3866580"/>
                  </a:lnTo>
                  <a:lnTo>
                    <a:pt x="24556" y="3912698"/>
                  </a:lnTo>
                  <a:lnTo>
                    <a:pt x="37959" y="3957676"/>
                  </a:lnTo>
                  <a:lnTo>
                    <a:pt x="54073" y="4001417"/>
                  </a:lnTo>
                  <a:lnTo>
                    <a:pt x="72797" y="4043822"/>
                  </a:lnTo>
                  <a:lnTo>
                    <a:pt x="94035" y="4084793"/>
                  </a:lnTo>
                  <a:lnTo>
                    <a:pt x="117688" y="4124232"/>
                  </a:lnTo>
                  <a:lnTo>
                    <a:pt x="143658" y="4162041"/>
                  </a:lnTo>
                  <a:lnTo>
                    <a:pt x="171846" y="4198122"/>
                  </a:lnTo>
                  <a:lnTo>
                    <a:pt x="202155" y="4232376"/>
                  </a:lnTo>
                  <a:lnTo>
                    <a:pt x="234487" y="4264706"/>
                  </a:lnTo>
                  <a:lnTo>
                    <a:pt x="268742" y="4295013"/>
                  </a:lnTo>
                  <a:lnTo>
                    <a:pt x="304824" y="4323200"/>
                  </a:lnTo>
                  <a:lnTo>
                    <a:pt x="342633" y="4349168"/>
                  </a:lnTo>
                  <a:lnTo>
                    <a:pt x="382072" y="4372818"/>
                  </a:lnTo>
                  <a:lnTo>
                    <a:pt x="423043" y="4394054"/>
                  </a:lnTo>
                  <a:lnTo>
                    <a:pt x="465447" y="4412777"/>
                  </a:lnTo>
                  <a:lnTo>
                    <a:pt x="509186" y="4428889"/>
                  </a:lnTo>
                  <a:lnTo>
                    <a:pt x="554162" y="4442291"/>
                  </a:lnTo>
                  <a:lnTo>
                    <a:pt x="600277" y="4452885"/>
                  </a:lnTo>
                  <a:lnTo>
                    <a:pt x="647433" y="4460574"/>
                  </a:lnTo>
                  <a:lnTo>
                    <a:pt x="695531" y="4465260"/>
                  </a:lnTo>
                  <a:lnTo>
                    <a:pt x="744473" y="4466844"/>
                  </a:lnTo>
                  <a:lnTo>
                    <a:pt x="9393174" y="4466844"/>
                  </a:lnTo>
                  <a:lnTo>
                    <a:pt x="9442116" y="4465260"/>
                  </a:lnTo>
                  <a:lnTo>
                    <a:pt x="9490214" y="4460574"/>
                  </a:lnTo>
                  <a:lnTo>
                    <a:pt x="9537370" y="4452885"/>
                  </a:lnTo>
                  <a:lnTo>
                    <a:pt x="9583485" y="4442291"/>
                  </a:lnTo>
                  <a:lnTo>
                    <a:pt x="9628461" y="4428889"/>
                  </a:lnTo>
                  <a:lnTo>
                    <a:pt x="9672200" y="4412777"/>
                  </a:lnTo>
                  <a:lnTo>
                    <a:pt x="9714604" y="4394054"/>
                  </a:lnTo>
                  <a:lnTo>
                    <a:pt x="9755575" y="4372818"/>
                  </a:lnTo>
                  <a:lnTo>
                    <a:pt x="9795014" y="4349168"/>
                  </a:lnTo>
                  <a:lnTo>
                    <a:pt x="9832823" y="4323200"/>
                  </a:lnTo>
                  <a:lnTo>
                    <a:pt x="9868905" y="4295013"/>
                  </a:lnTo>
                  <a:lnTo>
                    <a:pt x="9903160" y="4264706"/>
                  </a:lnTo>
                  <a:lnTo>
                    <a:pt x="9935492" y="4232376"/>
                  </a:lnTo>
                  <a:lnTo>
                    <a:pt x="9965801" y="4198122"/>
                  </a:lnTo>
                  <a:lnTo>
                    <a:pt x="9993989" y="4162041"/>
                  </a:lnTo>
                  <a:lnTo>
                    <a:pt x="10019959" y="4124232"/>
                  </a:lnTo>
                  <a:lnTo>
                    <a:pt x="10043612" y="4084793"/>
                  </a:lnTo>
                  <a:lnTo>
                    <a:pt x="10064850" y="4043822"/>
                  </a:lnTo>
                  <a:lnTo>
                    <a:pt x="10083574" y="4001417"/>
                  </a:lnTo>
                  <a:lnTo>
                    <a:pt x="10099688" y="3957676"/>
                  </a:lnTo>
                  <a:lnTo>
                    <a:pt x="10113091" y="3912698"/>
                  </a:lnTo>
                  <a:lnTo>
                    <a:pt x="10123687" y="3866580"/>
                  </a:lnTo>
                  <a:lnTo>
                    <a:pt x="10131378" y="3819420"/>
                  </a:lnTo>
                  <a:lnTo>
                    <a:pt x="10136064" y="3771318"/>
                  </a:lnTo>
                  <a:lnTo>
                    <a:pt x="10137648" y="3722370"/>
                  </a:lnTo>
                  <a:lnTo>
                    <a:pt x="10137648" y="744474"/>
                  </a:lnTo>
                  <a:lnTo>
                    <a:pt x="10136064" y="695531"/>
                  </a:lnTo>
                  <a:lnTo>
                    <a:pt x="10131378" y="647433"/>
                  </a:lnTo>
                  <a:lnTo>
                    <a:pt x="10123687" y="600277"/>
                  </a:lnTo>
                  <a:lnTo>
                    <a:pt x="10113091" y="554162"/>
                  </a:lnTo>
                  <a:lnTo>
                    <a:pt x="10099688" y="509186"/>
                  </a:lnTo>
                  <a:lnTo>
                    <a:pt x="10083574" y="465447"/>
                  </a:lnTo>
                  <a:lnTo>
                    <a:pt x="10064850" y="423043"/>
                  </a:lnTo>
                  <a:lnTo>
                    <a:pt x="10043612" y="382072"/>
                  </a:lnTo>
                  <a:lnTo>
                    <a:pt x="10019959" y="342633"/>
                  </a:lnTo>
                  <a:lnTo>
                    <a:pt x="9993989" y="304824"/>
                  </a:lnTo>
                  <a:lnTo>
                    <a:pt x="9965801" y="268742"/>
                  </a:lnTo>
                  <a:lnTo>
                    <a:pt x="9935492" y="234487"/>
                  </a:lnTo>
                  <a:lnTo>
                    <a:pt x="9903160" y="202155"/>
                  </a:lnTo>
                  <a:lnTo>
                    <a:pt x="9868905" y="171846"/>
                  </a:lnTo>
                  <a:lnTo>
                    <a:pt x="9832823" y="143658"/>
                  </a:lnTo>
                  <a:lnTo>
                    <a:pt x="9795014" y="117688"/>
                  </a:lnTo>
                  <a:lnTo>
                    <a:pt x="9755575" y="94035"/>
                  </a:lnTo>
                  <a:lnTo>
                    <a:pt x="9714604" y="72797"/>
                  </a:lnTo>
                  <a:lnTo>
                    <a:pt x="9672200" y="54073"/>
                  </a:lnTo>
                  <a:lnTo>
                    <a:pt x="9628461" y="37959"/>
                  </a:lnTo>
                  <a:lnTo>
                    <a:pt x="9583485" y="24556"/>
                  </a:lnTo>
                  <a:lnTo>
                    <a:pt x="9537370" y="13960"/>
                  </a:lnTo>
                  <a:lnTo>
                    <a:pt x="9490214" y="6269"/>
                  </a:lnTo>
                  <a:lnTo>
                    <a:pt x="9442116" y="1583"/>
                  </a:lnTo>
                  <a:lnTo>
                    <a:pt x="939317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2510" y="1600961"/>
              <a:ext cx="10137775" cy="4467225"/>
            </a:xfrm>
            <a:custGeom>
              <a:avLst/>
              <a:gdLst/>
              <a:ahLst/>
              <a:cxnLst/>
              <a:rect l="l" t="t" r="r" b="b"/>
              <a:pathLst>
                <a:path w="10137775" h="4467225">
                  <a:moveTo>
                    <a:pt x="0" y="744474"/>
                  </a:moveTo>
                  <a:lnTo>
                    <a:pt x="1583" y="695531"/>
                  </a:lnTo>
                  <a:lnTo>
                    <a:pt x="6269" y="647433"/>
                  </a:lnTo>
                  <a:lnTo>
                    <a:pt x="13960" y="600277"/>
                  </a:lnTo>
                  <a:lnTo>
                    <a:pt x="24556" y="554162"/>
                  </a:lnTo>
                  <a:lnTo>
                    <a:pt x="37959" y="509186"/>
                  </a:lnTo>
                  <a:lnTo>
                    <a:pt x="54073" y="465447"/>
                  </a:lnTo>
                  <a:lnTo>
                    <a:pt x="72797" y="423043"/>
                  </a:lnTo>
                  <a:lnTo>
                    <a:pt x="94035" y="382072"/>
                  </a:lnTo>
                  <a:lnTo>
                    <a:pt x="117688" y="342633"/>
                  </a:lnTo>
                  <a:lnTo>
                    <a:pt x="143658" y="304824"/>
                  </a:lnTo>
                  <a:lnTo>
                    <a:pt x="171846" y="268742"/>
                  </a:lnTo>
                  <a:lnTo>
                    <a:pt x="202155" y="234487"/>
                  </a:lnTo>
                  <a:lnTo>
                    <a:pt x="234487" y="202155"/>
                  </a:lnTo>
                  <a:lnTo>
                    <a:pt x="268742" y="171846"/>
                  </a:lnTo>
                  <a:lnTo>
                    <a:pt x="304824" y="143658"/>
                  </a:lnTo>
                  <a:lnTo>
                    <a:pt x="342633" y="117688"/>
                  </a:lnTo>
                  <a:lnTo>
                    <a:pt x="382072" y="94035"/>
                  </a:lnTo>
                  <a:lnTo>
                    <a:pt x="423043" y="72797"/>
                  </a:lnTo>
                  <a:lnTo>
                    <a:pt x="465447" y="54073"/>
                  </a:lnTo>
                  <a:lnTo>
                    <a:pt x="509186" y="37959"/>
                  </a:lnTo>
                  <a:lnTo>
                    <a:pt x="554162" y="24556"/>
                  </a:lnTo>
                  <a:lnTo>
                    <a:pt x="600277" y="13960"/>
                  </a:lnTo>
                  <a:lnTo>
                    <a:pt x="647433" y="6269"/>
                  </a:lnTo>
                  <a:lnTo>
                    <a:pt x="695531" y="1583"/>
                  </a:lnTo>
                  <a:lnTo>
                    <a:pt x="744473" y="0"/>
                  </a:lnTo>
                  <a:lnTo>
                    <a:pt x="9393174" y="0"/>
                  </a:lnTo>
                  <a:lnTo>
                    <a:pt x="9442116" y="1583"/>
                  </a:lnTo>
                  <a:lnTo>
                    <a:pt x="9490214" y="6269"/>
                  </a:lnTo>
                  <a:lnTo>
                    <a:pt x="9537370" y="13960"/>
                  </a:lnTo>
                  <a:lnTo>
                    <a:pt x="9583485" y="24556"/>
                  </a:lnTo>
                  <a:lnTo>
                    <a:pt x="9628461" y="37959"/>
                  </a:lnTo>
                  <a:lnTo>
                    <a:pt x="9672200" y="54073"/>
                  </a:lnTo>
                  <a:lnTo>
                    <a:pt x="9714604" y="72797"/>
                  </a:lnTo>
                  <a:lnTo>
                    <a:pt x="9755575" y="94035"/>
                  </a:lnTo>
                  <a:lnTo>
                    <a:pt x="9795014" y="117688"/>
                  </a:lnTo>
                  <a:lnTo>
                    <a:pt x="9832823" y="143658"/>
                  </a:lnTo>
                  <a:lnTo>
                    <a:pt x="9868905" y="171846"/>
                  </a:lnTo>
                  <a:lnTo>
                    <a:pt x="9903160" y="202155"/>
                  </a:lnTo>
                  <a:lnTo>
                    <a:pt x="9935492" y="234487"/>
                  </a:lnTo>
                  <a:lnTo>
                    <a:pt x="9965801" y="268742"/>
                  </a:lnTo>
                  <a:lnTo>
                    <a:pt x="9993989" y="304824"/>
                  </a:lnTo>
                  <a:lnTo>
                    <a:pt x="10019959" y="342633"/>
                  </a:lnTo>
                  <a:lnTo>
                    <a:pt x="10043612" y="382072"/>
                  </a:lnTo>
                  <a:lnTo>
                    <a:pt x="10064850" y="423043"/>
                  </a:lnTo>
                  <a:lnTo>
                    <a:pt x="10083574" y="465447"/>
                  </a:lnTo>
                  <a:lnTo>
                    <a:pt x="10099688" y="509186"/>
                  </a:lnTo>
                  <a:lnTo>
                    <a:pt x="10113091" y="554162"/>
                  </a:lnTo>
                  <a:lnTo>
                    <a:pt x="10123687" y="600277"/>
                  </a:lnTo>
                  <a:lnTo>
                    <a:pt x="10131378" y="647433"/>
                  </a:lnTo>
                  <a:lnTo>
                    <a:pt x="10136064" y="695531"/>
                  </a:lnTo>
                  <a:lnTo>
                    <a:pt x="10137648" y="744474"/>
                  </a:lnTo>
                  <a:lnTo>
                    <a:pt x="10137648" y="3722370"/>
                  </a:lnTo>
                  <a:lnTo>
                    <a:pt x="10136064" y="3771318"/>
                  </a:lnTo>
                  <a:lnTo>
                    <a:pt x="10131378" y="3819420"/>
                  </a:lnTo>
                  <a:lnTo>
                    <a:pt x="10123687" y="3866580"/>
                  </a:lnTo>
                  <a:lnTo>
                    <a:pt x="10113091" y="3912698"/>
                  </a:lnTo>
                  <a:lnTo>
                    <a:pt x="10099688" y="3957676"/>
                  </a:lnTo>
                  <a:lnTo>
                    <a:pt x="10083574" y="4001417"/>
                  </a:lnTo>
                  <a:lnTo>
                    <a:pt x="10064850" y="4043822"/>
                  </a:lnTo>
                  <a:lnTo>
                    <a:pt x="10043612" y="4084793"/>
                  </a:lnTo>
                  <a:lnTo>
                    <a:pt x="10019959" y="4124232"/>
                  </a:lnTo>
                  <a:lnTo>
                    <a:pt x="9993989" y="4162041"/>
                  </a:lnTo>
                  <a:lnTo>
                    <a:pt x="9965801" y="4198122"/>
                  </a:lnTo>
                  <a:lnTo>
                    <a:pt x="9935492" y="4232376"/>
                  </a:lnTo>
                  <a:lnTo>
                    <a:pt x="9903160" y="4264706"/>
                  </a:lnTo>
                  <a:lnTo>
                    <a:pt x="9868905" y="4295013"/>
                  </a:lnTo>
                  <a:lnTo>
                    <a:pt x="9832823" y="4323200"/>
                  </a:lnTo>
                  <a:lnTo>
                    <a:pt x="9795014" y="4349168"/>
                  </a:lnTo>
                  <a:lnTo>
                    <a:pt x="9755575" y="4372818"/>
                  </a:lnTo>
                  <a:lnTo>
                    <a:pt x="9714604" y="4394054"/>
                  </a:lnTo>
                  <a:lnTo>
                    <a:pt x="9672200" y="4412777"/>
                  </a:lnTo>
                  <a:lnTo>
                    <a:pt x="9628461" y="4428889"/>
                  </a:lnTo>
                  <a:lnTo>
                    <a:pt x="9583485" y="4442291"/>
                  </a:lnTo>
                  <a:lnTo>
                    <a:pt x="9537370" y="4452885"/>
                  </a:lnTo>
                  <a:lnTo>
                    <a:pt x="9490214" y="4460574"/>
                  </a:lnTo>
                  <a:lnTo>
                    <a:pt x="9442116" y="4465260"/>
                  </a:lnTo>
                  <a:lnTo>
                    <a:pt x="9393174" y="4466844"/>
                  </a:lnTo>
                  <a:lnTo>
                    <a:pt x="744473" y="4466844"/>
                  </a:lnTo>
                  <a:lnTo>
                    <a:pt x="695531" y="4465260"/>
                  </a:lnTo>
                  <a:lnTo>
                    <a:pt x="647433" y="4460574"/>
                  </a:lnTo>
                  <a:lnTo>
                    <a:pt x="600277" y="4452885"/>
                  </a:lnTo>
                  <a:lnTo>
                    <a:pt x="554162" y="4442291"/>
                  </a:lnTo>
                  <a:lnTo>
                    <a:pt x="509186" y="4428889"/>
                  </a:lnTo>
                  <a:lnTo>
                    <a:pt x="465447" y="4412777"/>
                  </a:lnTo>
                  <a:lnTo>
                    <a:pt x="423043" y="4394054"/>
                  </a:lnTo>
                  <a:lnTo>
                    <a:pt x="382072" y="4372818"/>
                  </a:lnTo>
                  <a:lnTo>
                    <a:pt x="342633" y="4349168"/>
                  </a:lnTo>
                  <a:lnTo>
                    <a:pt x="304824" y="4323200"/>
                  </a:lnTo>
                  <a:lnTo>
                    <a:pt x="268742" y="4295013"/>
                  </a:lnTo>
                  <a:lnTo>
                    <a:pt x="234487" y="4264706"/>
                  </a:lnTo>
                  <a:lnTo>
                    <a:pt x="202155" y="4232376"/>
                  </a:lnTo>
                  <a:lnTo>
                    <a:pt x="171846" y="4198122"/>
                  </a:lnTo>
                  <a:lnTo>
                    <a:pt x="143658" y="4162041"/>
                  </a:lnTo>
                  <a:lnTo>
                    <a:pt x="117688" y="4124232"/>
                  </a:lnTo>
                  <a:lnTo>
                    <a:pt x="94035" y="4084793"/>
                  </a:lnTo>
                  <a:lnTo>
                    <a:pt x="72797" y="4043822"/>
                  </a:lnTo>
                  <a:lnTo>
                    <a:pt x="54073" y="4001417"/>
                  </a:lnTo>
                  <a:lnTo>
                    <a:pt x="37959" y="3957676"/>
                  </a:lnTo>
                  <a:lnTo>
                    <a:pt x="24556" y="3912698"/>
                  </a:lnTo>
                  <a:lnTo>
                    <a:pt x="13960" y="3866580"/>
                  </a:lnTo>
                  <a:lnTo>
                    <a:pt x="6269" y="3819420"/>
                  </a:lnTo>
                  <a:lnTo>
                    <a:pt x="1583" y="3771318"/>
                  </a:lnTo>
                  <a:lnTo>
                    <a:pt x="0" y="3722370"/>
                  </a:lnTo>
                  <a:lnTo>
                    <a:pt x="0" y="744474"/>
                  </a:lnTo>
                  <a:close/>
                </a:path>
              </a:pathLst>
            </a:custGeom>
            <a:ln w="28575">
              <a:solidFill>
                <a:srgbClr val="0066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2104" y="411480"/>
              <a:ext cx="725805" cy="591820"/>
            </a:xfrm>
            <a:custGeom>
              <a:avLst/>
              <a:gdLst/>
              <a:ahLst/>
              <a:cxnLst/>
              <a:rect l="l" t="t" r="r" b="b"/>
              <a:pathLst>
                <a:path w="725805" h="591819">
                  <a:moveTo>
                    <a:pt x="362712" y="0"/>
                  </a:moveTo>
                  <a:lnTo>
                    <a:pt x="0" y="591312"/>
                  </a:lnTo>
                  <a:lnTo>
                    <a:pt x="725424" y="591312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2104" y="411480"/>
              <a:ext cx="725805" cy="591820"/>
            </a:xfrm>
            <a:custGeom>
              <a:avLst/>
              <a:gdLst/>
              <a:ahLst/>
              <a:cxnLst/>
              <a:rect l="l" t="t" r="r" b="b"/>
              <a:pathLst>
                <a:path w="725805" h="591819">
                  <a:moveTo>
                    <a:pt x="0" y="591312"/>
                  </a:moveTo>
                  <a:lnTo>
                    <a:pt x="362712" y="0"/>
                  </a:lnTo>
                  <a:lnTo>
                    <a:pt x="725424" y="591312"/>
                  </a:lnTo>
                  <a:lnTo>
                    <a:pt x="0" y="591312"/>
                  </a:lnTo>
                  <a:close/>
                </a:path>
              </a:pathLst>
            </a:custGeom>
            <a:ln w="12700">
              <a:solidFill>
                <a:srgbClr val="86C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69644" y="586486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99082" y="333197"/>
            <a:ext cx="8519795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a)</a:t>
            </a:r>
            <a:r>
              <a:rPr spc="-90" dirty="0"/>
              <a:t> </a:t>
            </a:r>
            <a:r>
              <a:rPr dirty="0"/>
              <a:t>Viết</a:t>
            </a:r>
            <a:r>
              <a:rPr spc="-85" dirty="0"/>
              <a:t> </a:t>
            </a:r>
            <a:r>
              <a:rPr spc="175" dirty="0"/>
              <a:t>một</a:t>
            </a:r>
            <a:r>
              <a:rPr spc="-100" dirty="0"/>
              <a:t> </a:t>
            </a:r>
            <a:r>
              <a:rPr spc="235" dirty="0"/>
              <a:t>số</a:t>
            </a:r>
            <a:r>
              <a:rPr spc="-90" dirty="0"/>
              <a:t> </a:t>
            </a:r>
            <a:r>
              <a:rPr spc="114" dirty="0"/>
              <a:t>thập</a:t>
            </a:r>
            <a:r>
              <a:rPr spc="-100" dirty="0"/>
              <a:t> </a:t>
            </a:r>
            <a:r>
              <a:rPr spc="135" dirty="0"/>
              <a:t>phân</a:t>
            </a:r>
            <a:r>
              <a:rPr spc="-100" dirty="0"/>
              <a:t> </a:t>
            </a:r>
            <a:r>
              <a:rPr spc="110" dirty="0"/>
              <a:t>bằng</a:t>
            </a:r>
            <a:r>
              <a:rPr spc="-90" dirty="0"/>
              <a:t> </a:t>
            </a:r>
            <a:r>
              <a:rPr spc="185" dirty="0"/>
              <a:t>với</a:t>
            </a:r>
            <a:r>
              <a:rPr spc="-85" dirty="0"/>
              <a:t> </a:t>
            </a:r>
            <a:r>
              <a:rPr spc="170" dirty="0"/>
              <a:t>mỗi</a:t>
            </a:r>
            <a:r>
              <a:rPr spc="-85" dirty="0"/>
              <a:t> </a:t>
            </a:r>
            <a:r>
              <a:rPr spc="210" dirty="0"/>
              <a:t>số </a:t>
            </a:r>
            <a:r>
              <a:rPr spc="120" dirty="0"/>
              <a:t>thập</a:t>
            </a:r>
            <a:r>
              <a:rPr spc="-120" dirty="0"/>
              <a:t> </a:t>
            </a:r>
            <a:r>
              <a:rPr spc="135" dirty="0"/>
              <a:t>phân</a:t>
            </a:r>
            <a:r>
              <a:rPr spc="-114" dirty="0"/>
              <a:t> </a:t>
            </a:r>
            <a:r>
              <a:rPr spc="140" dirty="0"/>
              <a:t>cho</a:t>
            </a:r>
            <a:r>
              <a:rPr spc="-105" dirty="0"/>
              <a:t> </a:t>
            </a:r>
            <a:r>
              <a:rPr spc="254" dirty="0"/>
              <a:t>dưới</a:t>
            </a:r>
            <a:r>
              <a:rPr spc="-100" dirty="0"/>
              <a:t> </a:t>
            </a:r>
            <a:r>
              <a:rPr spc="-20" dirty="0"/>
              <a:t>đây: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07079"/>
            <a:ext cx="1973579" cy="35509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7903" y="1949195"/>
            <a:ext cx="8982456" cy="115214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024888" y="3221558"/>
            <a:ext cx="9163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0,30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70272" y="3178555"/>
            <a:ext cx="661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0,3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7952" y="3134995"/>
            <a:ext cx="9156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0,06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66606" y="3025597"/>
            <a:ext cx="9163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7,20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032510" y="1600961"/>
              <a:ext cx="10137775" cy="4467225"/>
            </a:xfrm>
            <a:custGeom>
              <a:avLst/>
              <a:gdLst/>
              <a:ahLst/>
              <a:cxnLst/>
              <a:rect l="l" t="t" r="r" b="b"/>
              <a:pathLst>
                <a:path w="10137775" h="4467225">
                  <a:moveTo>
                    <a:pt x="9393174" y="0"/>
                  </a:moveTo>
                  <a:lnTo>
                    <a:pt x="744473" y="0"/>
                  </a:lnTo>
                  <a:lnTo>
                    <a:pt x="695531" y="1583"/>
                  </a:lnTo>
                  <a:lnTo>
                    <a:pt x="647433" y="6269"/>
                  </a:lnTo>
                  <a:lnTo>
                    <a:pt x="600277" y="13960"/>
                  </a:lnTo>
                  <a:lnTo>
                    <a:pt x="554162" y="24556"/>
                  </a:lnTo>
                  <a:lnTo>
                    <a:pt x="509186" y="37959"/>
                  </a:lnTo>
                  <a:lnTo>
                    <a:pt x="465447" y="54073"/>
                  </a:lnTo>
                  <a:lnTo>
                    <a:pt x="423043" y="72797"/>
                  </a:lnTo>
                  <a:lnTo>
                    <a:pt x="382072" y="94035"/>
                  </a:lnTo>
                  <a:lnTo>
                    <a:pt x="342633" y="117688"/>
                  </a:lnTo>
                  <a:lnTo>
                    <a:pt x="304824" y="143658"/>
                  </a:lnTo>
                  <a:lnTo>
                    <a:pt x="268742" y="171846"/>
                  </a:lnTo>
                  <a:lnTo>
                    <a:pt x="234487" y="202155"/>
                  </a:lnTo>
                  <a:lnTo>
                    <a:pt x="202155" y="234487"/>
                  </a:lnTo>
                  <a:lnTo>
                    <a:pt x="171846" y="268742"/>
                  </a:lnTo>
                  <a:lnTo>
                    <a:pt x="143658" y="304824"/>
                  </a:lnTo>
                  <a:lnTo>
                    <a:pt x="117688" y="342633"/>
                  </a:lnTo>
                  <a:lnTo>
                    <a:pt x="94035" y="382072"/>
                  </a:lnTo>
                  <a:lnTo>
                    <a:pt x="72797" y="423043"/>
                  </a:lnTo>
                  <a:lnTo>
                    <a:pt x="54073" y="465447"/>
                  </a:lnTo>
                  <a:lnTo>
                    <a:pt x="37959" y="509186"/>
                  </a:lnTo>
                  <a:lnTo>
                    <a:pt x="24556" y="554162"/>
                  </a:lnTo>
                  <a:lnTo>
                    <a:pt x="13960" y="600277"/>
                  </a:lnTo>
                  <a:lnTo>
                    <a:pt x="6269" y="647433"/>
                  </a:lnTo>
                  <a:lnTo>
                    <a:pt x="1583" y="695531"/>
                  </a:lnTo>
                  <a:lnTo>
                    <a:pt x="0" y="744474"/>
                  </a:lnTo>
                  <a:lnTo>
                    <a:pt x="0" y="3722370"/>
                  </a:lnTo>
                  <a:lnTo>
                    <a:pt x="1583" y="3771318"/>
                  </a:lnTo>
                  <a:lnTo>
                    <a:pt x="6269" y="3819420"/>
                  </a:lnTo>
                  <a:lnTo>
                    <a:pt x="13960" y="3866580"/>
                  </a:lnTo>
                  <a:lnTo>
                    <a:pt x="24556" y="3912698"/>
                  </a:lnTo>
                  <a:lnTo>
                    <a:pt x="37959" y="3957676"/>
                  </a:lnTo>
                  <a:lnTo>
                    <a:pt x="54073" y="4001417"/>
                  </a:lnTo>
                  <a:lnTo>
                    <a:pt x="72797" y="4043822"/>
                  </a:lnTo>
                  <a:lnTo>
                    <a:pt x="94035" y="4084793"/>
                  </a:lnTo>
                  <a:lnTo>
                    <a:pt x="117688" y="4124232"/>
                  </a:lnTo>
                  <a:lnTo>
                    <a:pt x="143658" y="4162041"/>
                  </a:lnTo>
                  <a:lnTo>
                    <a:pt x="171846" y="4198122"/>
                  </a:lnTo>
                  <a:lnTo>
                    <a:pt x="202155" y="4232376"/>
                  </a:lnTo>
                  <a:lnTo>
                    <a:pt x="234487" y="4264706"/>
                  </a:lnTo>
                  <a:lnTo>
                    <a:pt x="268742" y="4295013"/>
                  </a:lnTo>
                  <a:lnTo>
                    <a:pt x="304824" y="4323200"/>
                  </a:lnTo>
                  <a:lnTo>
                    <a:pt x="342633" y="4349168"/>
                  </a:lnTo>
                  <a:lnTo>
                    <a:pt x="382072" y="4372818"/>
                  </a:lnTo>
                  <a:lnTo>
                    <a:pt x="423043" y="4394054"/>
                  </a:lnTo>
                  <a:lnTo>
                    <a:pt x="465447" y="4412777"/>
                  </a:lnTo>
                  <a:lnTo>
                    <a:pt x="509186" y="4428889"/>
                  </a:lnTo>
                  <a:lnTo>
                    <a:pt x="554162" y="4442291"/>
                  </a:lnTo>
                  <a:lnTo>
                    <a:pt x="600277" y="4452885"/>
                  </a:lnTo>
                  <a:lnTo>
                    <a:pt x="647433" y="4460574"/>
                  </a:lnTo>
                  <a:lnTo>
                    <a:pt x="695531" y="4465260"/>
                  </a:lnTo>
                  <a:lnTo>
                    <a:pt x="744473" y="4466844"/>
                  </a:lnTo>
                  <a:lnTo>
                    <a:pt x="9393174" y="4466844"/>
                  </a:lnTo>
                  <a:lnTo>
                    <a:pt x="9442116" y="4465260"/>
                  </a:lnTo>
                  <a:lnTo>
                    <a:pt x="9490214" y="4460574"/>
                  </a:lnTo>
                  <a:lnTo>
                    <a:pt x="9537370" y="4452885"/>
                  </a:lnTo>
                  <a:lnTo>
                    <a:pt x="9583485" y="4442291"/>
                  </a:lnTo>
                  <a:lnTo>
                    <a:pt x="9628461" y="4428889"/>
                  </a:lnTo>
                  <a:lnTo>
                    <a:pt x="9672200" y="4412777"/>
                  </a:lnTo>
                  <a:lnTo>
                    <a:pt x="9714604" y="4394054"/>
                  </a:lnTo>
                  <a:lnTo>
                    <a:pt x="9755575" y="4372818"/>
                  </a:lnTo>
                  <a:lnTo>
                    <a:pt x="9795014" y="4349168"/>
                  </a:lnTo>
                  <a:lnTo>
                    <a:pt x="9832823" y="4323200"/>
                  </a:lnTo>
                  <a:lnTo>
                    <a:pt x="9868905" y="4295013"/>
                  </a:lnTo>
                  <a:lnTo>
                    <a:pt x="9903160" y="4264706"/>
                  </a:lnTo>
                  <a:lnTo>
                    <a:pt x="9935492" y="4232376"/>
                  </a:lnTo>
                  <a:lnTo>
                    <a:pt x="9965801" y="4198122"/>
                  </a:lnTo>
                  <a:lnTo>
                    <a:pt x="9993989" y="4162041"/>
                  </a:lnTo>
                  <a:lnTo>
                    <a:pt x="10019959" y="4124232"/>
                  </a:lnTo>
                  <a:lnTo>
                    <a:pt x="10043612" y="4084793"/>
                  </a:lnTo>
                  <a:lnTo>
                    <a:pt x="10064850" y="4043822"/>
                  </a:lnTo>
                  <a:lnTo>
                    <a:pt x="10083574" y="4001417"/>
                  </a:lnTo>
                  <a:lnTo>
                    <a:pt x="10099688" y="3957676"/>
                  </a:lnTo>
                  <a:lnTo>
                    <a:pt x="10113091" y="3912698"/>
                  </a:lnTo>
                  <a:lnTo>
                    <a:pt x="10123687" y="3866580"/>
                  </a:lnTo>
                  <a:lnTo>
                    <a:pt x="10131378" y="3819420"/>
                  </a:lnTo>
                  <a:lnTo>
                    <a:pt x="10136064" y="3771318"/>
                  </a:lnTo>
                  <a:lnTo>
                    <a:pt x="10137648" y="3722370"/>
                  </a:lnTo>
                  <a:lnTo>
                    <a:pt x="10137648" y="744474"/>
                  </a:lnTo>
                  <a:lnTo>
                    <a:pt x="10136064" y="695531"/>
                  </a:lnTo>
                  <a:lnTo>
                    <a:pt x="10131378" y="647433"/>
                  </a:lnTo>
                  <a:lnTo>
                    <a:pt x="10123687" y="600277"/>
                  </a:lnTo>
                  <a:lnTo>
                    <a:pt x="10113091" y="554162"/>
                  </a:lnTo>
                  <a:lnTo>
                    <a:pt x="10099688" y="509186"/>
                  </a:lnTo>
                  <a:lnTo>
                    <a:pt x="10083574" y="465447"/>
                  </a:lnTo>
                  <a:lnTo>
                    <a:pt x="10064850" y="423043"/>
                  </a:lnTo>
                  <a:lnTo>
                    <a:pt x="10043612" y="382072"/>
                  </a:lnTo>
                  <a:lnTo>
                    <a:pt x="10019959" y="342633"/>
                  </a:lnTo>
                  <a:lnTo>
                    <a:pt x="9993989" y="304824"/>
                  </a:lnTo>
                  <a:lnTo>
                    <a:pt x="9965801" y="268742"/>
                  </a:lnTo>
                  <a:lnTo>
                    <a:pt x="9935492" y="234487"/>
                  </a:lnTo>
                  <a:lnTo>
                    <a:pt x="9903160" y="202155"/>
                  </a:lnTo>
                  <a:lnTo>
                    <a:pt x="9868905" y="171846"/>
                  </a:lnTo>
                  <a:lnTo>
                    <a:pt x="9832823" y="143658"/>
                  </a:lnTo>
                  <a:lnTo>
                    <a:pt x="9795014" y="117688"/>
                  </a:lnTo>
                  <a:lnTo>
                    <a:pt x="9755575" y="94035"/>
                  </a:lnTo>
                  <a:lnTo>
                    <a:pt x="9714604" y="72797"/>
                  </a:lnTo>
                  <a:lnTo>
                    <a:pt x="9672200" y="54073"/>
                  </a:lnTo>
                  <a:lnTo>
                    <a:pt x="9628461" y="37959"/>
                  </a:lnTo>
                  <a:lnTo>
                    <a:pt x="9583485" y="24556"/>
                  </a:lnTo>
                  <a:lnTo>
                    <a:pt x="9537370" y="13960"/>
                  </a:lnTo>
                  <a:lnTo>
                    <a:pt x="9490214" y="6269"/>
                  </a:lnTo>
                  <a:lnTo>
                    <a:pt x="9442116" y="1583"/>
                  </a:lnTo>
                  <a:lnTo>
                    <a:pt x="939317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2510" y="1600961"/>
              <a:ext cx="10137775" cy="4467225"/>
            </a:xfrm>
            <a:custGeom>
              <a:avLst/>
              <a:gdLst/>
              <a:ahLst/>
              <a:cxnLst/>
              <a:rect l="l" t="t" r="r" b="b"/>
              <a:pathLst>
                <a:path w="10137775" h="4467225">
                  <a:moveTo>
                    <a:pt x="0" y="744474"/>
                  </a:moveTo>
                  <a:lnTo>
                    <a:pt x="1583" y="695531"/>
                  </a:lnTo>
                  <a:lnTo>
                    <a:pt x="6269" y="647433"/>
                  </a:lnTo>
                  <a:lnTo>
                    <a:pt x="13960" y="600277"/>
                  </a:lnTo>
                  <a:lnTo>
                    <a:pt x="24556" y="554162"/>
                  </a:lnTo>
                  <a:lnTo>
                    <a:pt x="37959" y="509186"/>
                  </a:lnTo>
                  <a:lnTo>
                    <a:pt x="54073" y="465447"/>
                  </a:lnTo>
                  <a:lnTo>
                    <a:pt x="72797" y="423043"/>
                  </a:lnTo>
                  <a:lnTo>
                    <a:pt x="94035" y="382072"/>
                  </a:lnTo>
                  <a:lnTo>
                    <a:pt x="117688" y="342633"/>
                  </a:lnTo>
                  <a:lnTo>
                    <a:pt x="143658" y="304824"/>
                  </a:lnTo>
                  <a:lnTo>
                    <a:pt x="171846" y="268742"/>
                  </a:lnTo>
                  <a:lnTo>
                    <a:pt x="202155" y="234487"/>
                  </a:lnTo>
                  <a:lnTo>
                    <a:pt x="234487" y="202155"/>
                  </a:lnTo>
                  <a:lnTo>
                    <a:pt x="268742" y="171846"/>
                  </a:lnTo>
                  <a:lnTo>
                    <a:pt x="304824" y="143658"/>
                  </a:lnTo>
                  <a:lnTo>
                    <a:pt x="342633" y="117688"/>
                  </a:lnTo>
                  <a:lnTo>
                    <a:pt x="382072" y="94035"/>
                  </a:lnTo>
                  <a:lnTo>
                    <a:pt x="423043" y="72797"/>
                  </a:lnTo>
                  <a:lnTo>
                    <a:pt x="465447" y="54073"/>
                  </a:lnTo>
                  <a:lnTo>
                    <a:pt x="509186" y="37959"/>
                  </a:lnTo>
                  <a:lnTo>
                    <a:pt x="554162" y="24556"/>
                  </a:lnTo>
                  <a:lnTo>
                    <a:pt x="600277" y="13960"/>
                  </a:lnTo>
                  <a:lnTo>
                    <a:pt x="647433" y="6269"/>
                  </a:lnTo>
                  <a:lnTo>
                    <a:pt x="695531" y="1583"/>
                  </a:lnTo>
                  <a:lnTo>
                    <a:pt x="744473" y="0"/>
                  </a:lnTo>
                  <a:lnTo>
                    <a:pt x="9393174" y="0"/>
                  </a:lnTo>
                  <a:lnTo>
                    <a:pt x="9442116" y="1583"/>
                  </a:lnTo>
                  <a:lnTo>
                    <a:pt x="9490214" y="6269"/>
                  </a:lnTo>
                  <a:lnTo>
                    <a:pt x="9537370" y="13960"/>
                  </a:lnTo>
                  <a:lnTo>
                    <a:pt x="9583485" y="24556"/>
                  </a:lnTo>
                  <a:lnTo>
                    <a:pt x="9628461" y="37959"/>
                  </a:lnTo>
                  <a:lnTo>
                    <a:pt x="9672200" y="54073"/>
                  </a:lnTo>
                  <a:lnTo>
                    <a:pt x="9714604" y="72797"/>
                  </a:lnTo>
                  <a:lnTo>
                    <a:pt x="9755575" y="94035"/>
                  </a:lnTo>
                  <a:lnTo>
                    <a:pt x="9795014" y="117688"/>
                  </a:lnTo>
                  <a:lnTo>
                    <a:pt x="9832823" y="143658"/>
                  </a:lnTo>
                  <a:lnTo>
                    <a:pt x="9868905" y="171846"/>
                  </a:lnTo>
                  <a:lnTo>
                    <a:pt x="9903160" y="202155"/>
                  </a:lnTo>
                  <a:lnTo>
                    <a:pt x="9935492" y="234487"/>
                  </a:lnTo>
                  <a:lnTo>
                    <a:pt x="9965801" y="268742"/>
                  </a:lnTo>
                  <a:lnTo>
                    <a:pt x="9993989" y="304824"/>
                  </a:lnTo>
                  <a:lnTo>
                    <a:pt x="10019959" y="342633"/>
                  </a:lnTo>
                  <a:lnTo>
                    <a:pt x="10043612" y="382072"/>
                  </a:lnTo>
                  <a:lnTo>
                    <a:pt x="10064850" y="423043"/>
                  </a:lnTo>
                  <a:lnTo>
                    <a:pt x="10083574" y="465447"/>
                  </a:lnTo>
                  <a:lnTo>
                    <a:pt x="10099688" y="509186"/>
                  </a:lnTo>
                  <a:lnTo>
                    <a:pt x="10113091" y="554162"/>
                  </a:lnTo>
                  <a:lnTo>
                    <a:pt x="10123687" y="600277"/>
                  </a:lnTo>
                  <a:lnTo>
                    <a:pt x="10131378" y="647433"/>
                  </a:lnTo>
                  <a:lnTo>
                    <a:pt x="10136064" y="695531"/>
                  </a:lnTo>
                  <a:lnTo>
                    <a:pt x="10137648" y="744474"/>
                  </a:lnTo>
                  <a:lnTo>
                    <a:pt x="10137648" y="3722370"/>
                  </a:lnTo>
                  <a:lnTo>
                    <a:pt x="10136064" y="3771318"/>
                  </a:lnTo>
                  <a:lnTo>
                    <a:pt x="10131378" y="3819420"/>
                  </a:lnTo>
                  <a:lnTo>
                    <a:pt x="10123687" y="3866580"/>
                  </a:lnTo>
                  <a:lnTo>
                    <a:pt x="10113091" y="3912698"/>
                  </a:lnTo>
                  <a:lnTo>
                    <a:pt x="10099688" y="3957676"/>
                  </a:lnTo>
                  <a:lnTo>
                    <a:pt x="10083574" y="4001417"/>
                  </a:lnTo>
                  <a:lnTo>
                    <a:pt x="10064850" y="4043822"/>
                  </a:lnTo>
                  <a:lnTo>
                    <a:pt x="10043612" y="4084793"/>
                  </a:lnTo>
                  <a:lnTo>
                    <a:pt x="10019959" y="4124232"/>
                  </a:lnTo>
                  <a:lnTo>
                    <a:pt x="9993989" y="4162041"/>
                  </a:lnTo>
                  <a:lnTo>
                    <a:pt x="9965801" y="4198122"/>
                  </a:lnTo>
                  <a:lnTo>
                    <a:pt x="9935492" y="4232376"/>
                  </a:lnTo>
                  <a:lnTo>
                    <a:pt x="9903160" y="4264706"/>
                  </a:lnTo>
                  <a:lnTo>
                    <a:pt x="9868905" y="4295013"/>
                  </a:lnTo>
                  <a:lnTo>
                    <a:pt x="9832823" y="4323200"/>
                  </a:lnTo>
                  <a:lnTo>
                    <a:pt x="9795014" y="4349168"/>
                  </a:lnTo>
                  <a:lnTo>
                    <a:pt x="9755575" y="4372818"/>
                  </a:lnTo>
                  <a:lnTo>
                    <a:pt x="9714604" y="4394054"/>
                  </a:lnTo>
                  <a:lnTo>
                    <a:pt x="9672200" y="4412777"/>
                  </a:lnTo>
                  <a:lnTo>
                    <a:pt x="9628461" y="4428889"/>
                  </a:lnTo>
                  <a:lnTo>
                    <a:pt x="9583485" y="4442291"/>
                  </a:lnTo>
                  <a:lnTo>
                    <a:pt x="9537370" y="4452885"/>
                  </a:lnTo>
                  <a:lnTo>
                    <a:pt x="9490214" y="4460574"/>
                  </a:lnTo>
                  <a:lnTo>
                    <a:pt x="9442116" y="4465260"/>
                  </a:lnTo>
                  <a:lnTo>
                    <a:pt x="9393174" y="4466844"/>
                  </a:lnTo>
                  <a:lnTo>
                    <a:pt x="744473" y="4466844"/>
                  </a:lnTo>
                  <a:lnTo>
                    <a:pt x="695531" y="4465260"/>
                  </a:lnTo>
                  <a:lnTo>
                    <a:pt x="647433" y="4460574"/>
                  </a:lnTo>
                  <a:lnTo>
                    <a:pt x="600277" y="4452885"/>
                  </a:lnTo>
                  <a:lnTo>
                    <a:pt x="554162" y="4442291"/>
                  </a:lnTo>
                  <a:lnTo>
                    <a:pt x="509186" y="4428889"/>
                  </a:lnTo>
                  <a:lnTo>
                    <a:pt x="465447" y="4412777"/>
                  </a:lnTo>
                  <a:lnTo>
                    <a:pt x="423043" y="4394054"/>
                  </a:lnTo>
                  <a:lnTo>
                    <a:pt x="382072" y="4372818"/>
                  </a:lnTo>
                  <a:lnTo>
                    <a:pt x="342633" y="4349168"/>
                  </a:lnTo>
                  <a:lnTo>
                    <a:pt x="304824" y="4323200"/>
                  </a:lnTo>
                  <a:lnTo>
                    <a:pt x="268742" y="4295013"/>
                  </a:lnTo>
                  <a:lnTo>
                    <a:pt x="234487" y="4264706"/>
                  </a:lnTo>
                  <a:lnTo>
                    <a:pt x="202155" y="4232376"/>
                  </a:lnTo>
                  <a:lnTo>
                    <a:pt x="171846" y="4198122"/>
                  </a:lnTo>
                  <a:lnTo>
                    <a:pt x="143658" y="4162041"/>
                  </a:lnTo>
                  <a:lnTo>
                    <a:pt x="117688" y="4124232"/>
                  </a:lnTo>
                  <a:lnTo>
                    <a:pt x="94035" y="4084793"/>
                  </a:lnTo>
                  <a:lnTo>
                    <a:pt x="72797" y="4043822"/>
                  </a:lnTo>
                  <a:lnTo>
                    <a:pt x="54073" y="4001417"/>
                  </a:lnTo>
                  <a:lnTo>
                    <a:pt x="37959" y="3957676"/>
                  </a:lnTo>
                  <a:lnTo>
                    <a:pt x="24556" y="3912698"/>
                  </a:lnTo>
                  <a:lnTo>
                    <a:pt x="13960" y="3866580"/>
                  </a:lnTo>
                  <a:lnTo>
                    <a:pt x="6269" y="3819420"/>
                  </a:lnTo>
                  <a:lnTo>
                    <a:pt x="1583" y="3771318"/>
                  </a:lnTo>
                  <a:lnTo>
                    <a:pt x="0" y="3722370"/>
                  </a:lnTo>
                  <a:lnTo>
                    <a:pt x="0" y="744474"/>
                  </a:lnTo>
                  <a:close/>
                </a:path>
              </a:pathLst>
            </a:custGeom>
            <a:ln w="28575">
              <a:solidFill>
                <a:srgbClr val="0066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2104" y="411480"/>
              <a:ext cx="725805" cy="591820"/>
            </a:xfrm>
            <a:custGeom>
              <a:avLst/>
              <a:gdLst/>
              <a:ahLst/>
              <a:cxnLst/>
              <a:rect l="l" t="t" r="r" b="b"/>
              <a:pathLst>
                <a:path w="725805" h="591819">
                  <a:moveTo>
                    <a:pt x="362712" y="0"/>
                  </a:moveTo>
                  <a:lnTo>
                    <a:pt x="0" y="591312"/>
                  </a:lnTo>
                  <a:lnTo>
                    <a:pt x="725424" y="591312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2104" y="411480"/>
              <a:ext cx="725805" cy="591820"/>
            </a:xfrm>
            <a:custGeom>
              <a:avLst/>
              <a:gdLst/>
              <a:ahLst/>
              <a:cxnLst/>
              <a:rect l="l" t="t" r="r" b="b"/>
              <a:pathLst>
                <a:path w="725805" h="591819">
                  <a:moveTo>
                    <a:pt x="0" y="591312"/>
                  </a:moveTo>
                  <a:lnTo>
                    <a:pt x="362712" y="0"/>
                  </a:lnTo>
                  <a:lnTo>
                    <a:pt x="725424" y="591312"/>
                  </a:lnTo>
                  <a:lnTo>
                    <a:pt x="0" y="591312"/>
                  </a:lnTo>
                  <a:close/>
                </a:path>
              </a:pathLst>
            </a:custGeom>
            <a:ln w="12700">
              <a:solidFill>
                <a:srgbClr val="86C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69644" y="586486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b)</a:t>
            </a:r>
            <a:r>
              <a:rPr spc="-90" dirty="0"/>
              <a:t> </a:t>
            </a:r>
            <a:r>
              <a:rPr dirty="0"/>
              <a:t>Viết</a:t>
            </a:r>
            <a:r>
              <a:rPr spc="-90" dirty="0"/>
              <a:t> </a:t>
            </a:r>
            <a:r>
              <a:rPr spc="120" dirty="0"/>
              <a:t>hai</a:t>
            </a:r>
            <a:r>
              <a:rPr spc="-90" dirty="0"/>
              <a:t> </a:t>
            </a:r>
            <a:r>
              <a:rPr spc="235" dirty="0"/>
              <a:t>số</a:t>
            </a:r>
            <a:r>
              <a:rPr spc="-100" dirty="0"/>
              <a:t> </a:t>
            </a:r>
            <a:r>
              <a:rPr spc="114" dirty="0"/>
              <a:t>thập</a:t>
            </a:r>
            <a:r>
              <a:rPr spc="-90" dirty="0"/>
              <a:t> </a:t>
            </a:r>
            <a:r>
              <a:rPr spc="130" dirty="0"/>
              <a:t>phân</a:t>
            </a:r>
            <a:r>
              <a:rPr spc="-90" dirty="0"/>
              <a:t> </a:t>
            </a:r>
            <a:r>
              <a:rPr spc="110" dirty="0"/>
              <a:t>bằng</a:t>
            </a:r>
            <a:r>
              <a:rPr spc="-105" dirty="0"/>
              <a:t> </a:t>
            </a:r>
            <a:r>
              <a:rPr spc="190" dirty="0"/>
              <a:t>với</a:t>
            </a:r>
            <a:r>
              <a:rPr spc="-90" dirty="0"/>
              <a:t> </a:t>
            </a:r>
            <a:r>
              <a:rPr spc="190" dirty="0"/>
              <a:t>mỗi</a:t>
            </a:r>
            <a:r>
              <a:rPr spc="-90" dirty="0"/>
              <a:t> </a:t>
            </a:r>
            <a:r>
              <a:rPr spc="235" dirty="0"/>
              <a:t>số</a:t>
            </a:r>
            <a:r>
              <a:rPr spc="-114" dirty="0"/>
              <a:t> </a:t>
            </a:r>
            <a:r>
              <a:rPr spc="95" dirty="0"/>
              <a:t>thập </a:t>
            </a:r>
            <a:r>
              <a:rPr spc="135" dirty="0"/>
              <a:t>phân</a:t>
            </a:r>
            <a:r>
              <a:rPr spc="-110" dirty="0"/>
              <a:t> </a:t>
            </a:r>
            <a:r>
              <a:rPr spc="140" dirty="0"/>
              <a:t>cho</a:t>
            </a:r>
            <a:r>
              <a:rPr spc="-105" dirty="0"/>
              <a:t> </a:t>
            </a:r>
            <a:r>
              <a:rPr spc="254" dirty="0"/>
              <a:t>dưới</a:t>
            </a:r>
            <a:r>
              <a:rPr spc="-105" dirty="0"/>
              <a:t> </a:t>
            </a:r>
            <a:r>
              <a:rPr spc="-20" dirty="0"/>
              <a:t>đây: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07079"/>
            <a:ext cx="1973579" cy="355091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8863" y="2305811"/>
            <a:ext cx="8839200" cy="10287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48688" y="3095244"/>
            <a:ext cx="915669" cy="155067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0,20</a:t>
            </a:r>
            <a:endParaRPr sz="3600">
              <a:latin typeface="Arial"/>
              <a:cs typeface="Arial"/>
            </a:endParaRPr>
          </a:p>
          <a:p>
            <a:pPr marL="116839">
              <a:lnSpc>
                <a:spcPct val="100000"/>
              </a:lnSpc>
              <a:spcBef>
                <a:spcPts val="1685"/>
              </a:spcBef>
            </a:pP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0,2</a:t>
            </a:r>
            <a:endParaRPr sz="3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61282" y="3150681"/>
            <a:ext cx="1170305" cy="1549400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775"/>
              </a:spcBef>
            </a:pP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0,90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0,900</a:t>
            </a:r>
            <a:endParaRPr sz="3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24650" y="3095244"/>
            <a:ext cx="1169670" cy="155067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1780"/>
              </a:spcBef>
            </a:pPr>
            <a:r>
              <a:rPr sz="3600" b="1" spc="-25" dirty="0">
                <a:solidFill>
                  <a:srgbClr val="FF0000"/>
                </a:solidFill>
                <a:latin typeface="Arial"/>
                <a:cs typeface="Arial"/>
              </a:rPr>
              <a:t>6,1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6,100</a:t>
            </a:r>
            <a:endParaRPr sz="3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25890" y="3127623"/>
            <a:ext cx="1424940" cy="155067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42240">
              <a:lnSpc>
                <a:spcPct val="100000"/>
              </a:lnSpc>
              <a:spcBef>
                <a:spcPts val="1785"/>
              </a:spcBef>
            </a:pPr>
            <a:r>
              <a:rPr sz="3600" b="1" spc="-20" dirty="0">
                <a:solidFill>
                  <a:srgbClr val="FF0000"/>
                </a:solidFill>
                <a:latin typeface="Arial"/>
                <a:cs typeface="Arial"/>
              </a:rPr>
              <a:t>0,08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0"/>
              </a:spcBef>
            </a:pPr>
            <a:r>
              <a:rPr sz="3600" b="1" spc="-10" dirty="0">
                <a:solidFill>
                  <a:srgbClr val="FF0000"/>
                </a:solidFill>
                <a:latin typeface="Arial"/>
                <a:cs typeface="Arial"/>
              </a:rPr>
              <a:t>0,0800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54295"/>
              <a:ext cx="12191999" cy="22037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715511" cy="18348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04800" y="295656"/>
              <a:ext cx="11602720" cy="6221095"/>
            </a:xfrm>
            <a:custGeom>
              <a:avLst/>
              <a:gdLst/>
              <a:ahLst/>
              <a:cxnLst/>
              <a:rect l="l" t="t" r="r" b="b"/>
              <a:pathLst>
                <a:path w="11602720" h="6221095">
                  <a:moveTo>
                    <a:pt x="10565384" y="0"/>
                  </a:moveTo>
                  <a:lnTo>
                    <a:pt x="1036828" y="0"/>
                  </a:lnTo>
                  <a:lnTo>
                    <a:pt x="988020" y="1128"/>
                  </a:lnTo>
                  <a:lnTo>
                    <a:pt x="939793" y="4480"/>
                  </a:lnTo>
                  <a:lnTo>
                    <a:pt x="892196" y="10007"/>
                  </a:lnTo>
                  <a:lnTo>
                    <a:pt x="845280" y="17657"/>
                  </a:lnTo>
                  <a:lnTo>
                    <a:pt x="799094" y="27382"/>
                  </a:lnTo>
                  <a:lnTo>
                    <a:pt x="753688" y="39131"/>
                  </a:lnTo>
                  <a:lnTo>
                    <a:pt x="709112" y="52856"/>
                  </a:lnTo>
                  <a:lnTo>
                    <a:pt x="665415" y="68505"/>
                  </a:lnTo>
                  <a:lnTo>
                    <a:pt x="622648" y="86030"/>
                  </a:lnTo>
                  <a:lnTo>
                    <a:pt x="580860" y="105381"/>
                  </a:lnTo>
                  <a:lnTo>
                    <a:pt x="540100" y="126507"/>
                  </a:lnTo>
                  <a:lnTo>
                    <a:pt x="500420" y="149359"/>
                  </a:lnTo>
                  <a:lnTo>
                    <a:pt x="461867" y="173887"/>
                  </a:lnTo>
                  <a:lnTo>
                    <a:pt x="424493" y="200042"/>
                  </a:lnTo>
                  <a:lnTo>
                    <a:pt x="388347" y="227773"/>
                  </a:lnTo>
                  <a:lnTo>
                    <a:pt x="353479" y="257031"/>
                  </a:lnTo>
                  <a:lnTo>
                    <a:pt x="319939" y="287766"/>
                  </a:lnTo>
                  <a:lnTo>
                    <a:pt x="287776" y="319929"/>
                  </a:lnTo>
                  <a:lnTo>
                    <a:pt x="257040" y="353469"/>
                  </a:lnTo>
                  <a:lnTo>
                    <a:pt x="227781" y="388337"/>
                  </a:lnTo>
                  <a:lnTo>
                    <a:pt x="200049" y="424482"/>
                  </a:lnTo>
                  <a:lnTo>
                    <a:pt x="173894" y="461856"/>
                  </a:lnTo>
                  <a:lnTo>
                    <a:pt x="149365" y="500408"/>
                  </a:lnTo>
                  <a:lnTo>
                    <a:pt x="126512" y="540089"/>
                  </a:lnTo>
                  <a:lnTo>
                    <a:pt x="105385" y="580849"/>
                  </a:lnTo>
                  <a:lnTo>
                    <a:pt x="86034" y="622637"/>
                  </a:lnTo>
                  <a:lnTo>
                    <a:pt x="68508" y="665405"/>
                  </a:lnTo>
                  <a:lnTo>
                    <a:pt x="52858" y="709102"/>
                  </a:lnTo>
                  <a:lnTo>
                    <a:pt x="39133" y="753680"/>
                  </a:lnTo>
                  <a:lnTo>
                    <a:pt x="27383" y="799086"/>
                  </a:lnTo>
                  <a:lnTo>
                    <a:pt x="17658" y="845274"/>
                  </a:lnTo>
                  <a:lnTo>
                    <a:pt x="10007" y="892191"/>
                  </a:lnTo>
                  <a:lnTo>
                    <a:pt x="4480" y="939789"/>
                  </a:lnTo>
                  <a:lnTo>
                    <a:pt x="1128" y="988018"/>
                  </a:lnTo>
                  <a:lnTo>
                    <a:pt x="0" y="1036828"/>
                  </a:lnTo>
                  <a:lnTo>
                    <a:pt x="0" y="5184140"/>
                  </a:lnTo>
                  <a:lnTo>
                    <a:pt x="1128" y="5232947"/>
                  </a:lnTo>
                  <a:lnTo>
                    <a:pt x="4480" y="5281174"/>
                  </a:lnTo>
                  <a:lnTo>
                    <a:pt x="10007" y="5328771"/>
                  </a:lnTo>
                  <a:lnTo>
                    <a:pt x="17658" y="5375687"/>
                  </a:lnTo>
                  <a:lnTo>
                    <a:pt x="27383" y="5421873"/>
                  </a:lnTo>
                  <a:lnTo>
                    <a:pt x="39133" y="5467279"/>
                  </a:lnTo>
                  <a:lnTo>
                    <a:pt x="52858" y="5511855"/>
                  </a:lnTo>
                  <a:lnTo>
                    <a:pt x="68508" y="5555552"/>
                  </a:lnTo>
                  <a:lnTo>
                    <a:pt x="86034" y="5598319"/>
                  </a:lnTo>
                  <a:lnTo>
                    <a:pt x="105385" y="5640107"/>
                  </a:lnTo>
                  <a:lnTo>
                    <a:pt x="126512" y="5680867"/>
                  </a:lnTo>
                  <a:lnTo>
                    <a:pt x="149365" y="5720547"/>
                  </a:lnTo>
                  <a:lnTo>
                    <a:pt x="173894" y="5759100"/>
                  </a:lnTo>
                  <a:lnTo>
                    <a:pt x="200049" y="5796474"/>
                  </a:lnTo>
                  <a:lnTo>
                    <a:pt x="227781" y="5832620"/>
                  </a:lnTo>
                  <a:lnTo>
                    <a:pt x="257040" y="5867488"/>
                  </a:lnTo>
                  <a:lnTo>
                    <a:pt x="287776" y="5901028"/>
                  </a:lnTo>
                  <a:lnTo>
                    <a:pt x="319939" y="5933191"/>
                  </a:lnTo>
                  <a:lnTo>
                    <a:pt x="353479" y="5963927"/>
                  </a:lnTo>
                  <a:lnTo>
                    <a:pt x="388347" y="5993186"/>
                  </a:lnTo>
                  <a:lnTo>
                    <a:pt x="424493" y="6020918"/>
                  </a:lnTo>
                  <a:lnTo>
                    <a:pt x="461867" y="6047073"/>
                  </a:lnTo>
                  <a:lnTo>
                    <a:pt x="500420" y="6071602"/>
                  </a:lnTo>
                  <a:lnTo>
                    <a:pt x="540100" y="6094455"/>
                  </a:lnTo>
                  <a:lnTo>
                    <a:pt x="580860" y="6115582"/>
                  </a:lnTo>
                  <a:lnTo>
                    <a:pt x="622648" y="6134933"/>
                  </a:lnTo>
                  <a:lnTo>
                    <a:pt x="665415" y="6152459"/>
                  </a:lnTo>
                  <a:lnTo>
                    <a:pt x="709112" y="6168109"/>
                  </a:lnTo>
                  <a:lnTo>
                    <a:pt x="753688" y="6181834"/>
                  </a:lnTo>
                  <a:lnTo>
                    <a:pt x="799094" y="6193584"/>
                  </a:lnTo>
                  <a:lnTo>
                    <a:pt x="845280" y="6203309"/>
                  </a:lnTo>
                  <a:lnTo>
                    <a:pt x="892196" y="6210960"/>
                  </a:lnTo>
                  <a:lnTo>
                    <a:pt x="939793" y="6216487"/>
                  </a:lnTo>
                  <a:lnTo>
                    <a:pt x="988020" y="6219839"/>
                  </a:lnTo>
                  <a:lnTo>
                    <a:pt x="1036828" y="6220968"/>
                  </a:lnTo>
                  <a:lnTo>
                    <a:pt x="10565384" y="6220968"/>
                  </a:lnTo>
                  <a:lnTo>
                    <a:pt x="10614193" y="6219839"/>
                  </a:lnTo>
                  <a:lnTo>
                    <a:pt x="10662422" y="6216487"/>
                  </a:lnTo>
                  <a:lnTo>
                    <a:pt x="10710020" y="6210960"/>
                  </a:lnTo>
                  <a:lnTo>
                    <a:pt x="10756937" y="6203309"/>
                  </a:lnTo>
                  <a:lnTo>
                    <a:pt x="10803125" y="6193584"/>
                  </a:lnTo>
                  <a:lnTo>
                    <a:pt x="10848531" y="6181834"/>
                  </a:lnTo>
                  <a:lnTo>
                    <a:pt x="10893109" y="6168109"/>
                  </a:lnTo>
                  <a:lnTo>
                    <a:pt x="10936806" y="6152459"/>
                  </a:lnTo>
                  <a:lnTo>
                    <a:pt x="10979574" y="6134933"/>
                  </a:lnTo>
                  <a:lnTo>
                    <a:pt x="11021362" y="6115582"/>
                  </a:lnTo>
                  <a:lnTo>
                    <a:pt x="11062122" y="6094455"/>
                  </a:lnTo>
                  <a:lnTo>
                    <a:pt x="11101803" y="6071602"/>
                  </a:lnTo>
                  <a:lnTo>
                    <a:pt x="11140355" y="6047073"/>
                  </a:lnTo>
                  <a:lnTo>
                    <a:pt x="11177729" y="6020918"/>
                  </a:lnTo>
                  <a:lnTo>
                    <a:pt x="11213874" y="5993186"/>
                  </a:lnTo>
                  <a:lnTo>
                    <a:pt x="11248742" y="5963927"/>
                  </a:lnTo>
                  <a:lnTo>
                    <a:pt x="11282282" y="5933191"/>
                  </a:lnTo>
                  <a:lnTo>
                    <a:pt x="11314445" y="5901028"/>
                  </a:lnTo>
                  <a:lnTo>
                    <a:pt x="11345180" y="5867488"/>
                  </a:lnTo>
                  <a:lnTo>
                    <a:pt x="11374438" y="5832620"/>
                  </a:lnTo>
                  <a:lnTo>
                    <a:pt x="11402169" y="5796474"/>
                  </a:lnTo>
                  <a:lnTo>
                    <a:pt x="11428324" y="5759100"/>
                  </a:lnTo>
                  <a:lnTo>
                    <a:pt x="11452852" y="5720547"/>
                  </a:lnTo>
                  <a:lnTo>
                    <a:pt x="11475704" y="5680867"/>
                  </a:lnTo>
                  <a:lnTo>
                    <a:pt x="11496830" y="5640107"/>
                  </a:lnTo>
                  <a:lnTo>
                    <a:pt x="11516181" y="5598319"/>
                  </a:lnTo>
                  <a:lnTo>
                    <a:pt x="11533706" y="5555552"/>
                  </a:lnTo>
                  <a:lnTo>
                    <a:pt x="11549355" y="5511855"/>
                  </a:lnTo>
                  <a:lnTo>
                    <a:pt x="11563080" y="5467279"/>
                  </a:lnTo>
                  <a:lnTo>
                    <a:pt x="11574829" y="5421873"/>
                  </a:lnTo>
                  <a:lnTo>
                    <a:pt x="11584554" y="5375687"/>
                  </a:lnTo>
                  <a:lnTo>
                    <a:pt x="11592204" y="5328771"/>
                  </a:lnTo>
                  <a:lnTo>
                    <a:pt x="11597731" y="5281174"/>
                  </a:lnTo>
                  <a:lnTo>
                    <a:pt x="11601083" y="5232947"/>
                  </a:lnTo>
                  <a:lnTo>
                    <a:pt x="11602212" y="5184140"/>
                  </a:lnTo>
                  <a:lnTo>
                    <a:pt x="11602212" y="1036828"/>
                  </a:lnTo>
                  <a:lnTo>
                    <a:pt x="11601083" y="988018"/>
                  </a:lnTo>
                  <a:lnTo>
                    <a:pt x="11597731" y="939789"/>
                  </a:lnTo>
                  <a:lnTo>
                    <a:pt x="11592204" y="892191"/>
                  </a:lnTo>
                  <a:lnTo>
                    <a:pt x="11584554" y="845274"/>
                  </a:lnTo>
                  <a:lnTo>
                    <a:pt x="11574829" y="799086"/>
                  </a:lnTo>
                  <a:lnTo>
                    <a:pt x="11563080" y="753680"/>
                  </a:lnTo>
                  <a:lnTo>
                    <a:pt x="11549355" y="709102"/>
                  </a:lnTo>
                  <a:lnTo>
                    <a:pt x="11533706" y="665405"/>
                  </a:lnTo>
                  <a:lnTo>
                    <a:pt x="11516181" y="622637"/>
                  </a:lnTo>
                  <a:lnTo>
                    <a:pt x="11496830" y="580849"/>
                  </a:lnTo>
                  <a:lnTo>
                    <a:pt x="11475704" y="540089"/>
                  </a:lnTo>
                  <a:lnTo>
                    <a:pt x="11452852" y="500408"/>
                  </a:lnTo>
                  <a:lnTo>
                    <a:pt x="11428324" y="461856"/>
                  </a:lnTo>
                  <a:lnTo>
                    <a:pt x="11402169" y="424482"/>
                  </a:lnTo>
                  <a:lnTo>
                    <a:pt x="11374438" y="388337"/>
                  </a:lnTo>
                  <a:lnTo>
                    <a:pt x="11345180" y="353469"/>
                  </a:lnTo>
                  <a:lnTo>
                    <a:pt x="11314445" y="319929"/>
                  </a:lnTo>
                  <a:lnTo>
                    <a:pt x="11282282" y="287766"/>
                  </a:lnTo>
                  <a:lnTo>
                    <a:pt x="11248742" y="257031"/>
                  </a:lnTo>
                  <a:lnTo>
                    <a:pt x="11213874" y="227773"/>
                  </a:lnTo>
                  <a:lnTo>
                    <a:pt x="11177729" y="200042"/>
                  </a:lnTo>
                  <a:lnTo>
                    <a:pt x="11140355" y="173887"/>
                  </a:lnTo>
                  <a:lnTo>
                    <a:pt x="11101803" y="149359"/>
                  </a:lnTo>
                  <a:lnTo>
                    <a:pt x="11062122" y="126507"/>
                  </a:lnTo>
                  <a:lnTo>
                    <a:pt x="11021362" y="105381"/>
                  </a:lnTo>
                  <a:lnTo>
                    <a:pt x="10979574" y="86030"/>
                  </a:lnTo>
                  <a:lnTo>
                    <a:pt x="10936806" y="68505"/>
                  </a:lnTo>
                  <a:lnTo>
                    <a:pt x="10893109" y="52856"/>
                  </a:lnTo>
                  <a:lnTo>
                    <a:pt x="10848531" y="39131"/>
                  </a:lnTo>
                  <a:lnTo>
                    <a:pt x="10803125" y="27382"/>
                  </a:lnTo>
                  <a:lnTo>
                    <a:pt x="10756937" y="17657"/>
                  </a:lnTo>
                  <a:lnTo>
                    <a:pt x="10710020" y="10007"/>
                  </a:lnTo>
                  <a:lnTo>
                    <a:pt x="10662422" y="4480"/>
                  </a:lnTo>
                  <a:lnTo>
                    <a:pt x="10614193" y="1128"/>
                  </a:lnTo>
                  <a:lnTo>
                    <a:pt x="10565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4800" y="295656"/>
              <a:ext cx="11602720" cy="6221095"/>
            </a:xfrm>
            <a:custGeom>
              <a:avLst/>
              <a:gdLst/>
              <a:ahLst/>
              <a:cxnLst/>
              <a:rect l="l" t="t" r="r" b="b"/>
              <a:pathLst>
                <a:path w="11602720" h="6221095">
                  <a:moveTo>
                    <a:pt x="0" y="1036828"/>
                  </a:moveTo>
                  <a:lnTo>
                    <a:pt x="1128" y="988018"/>
                  </a:lnTo>
                  <a:lnTo>
                    <a:pt x="4480" y="939789"/>
                  </a:lnTo>
                  <a:lnTo>
                    <a:pt x="10007" y="892191"/>
                  </a:lnTo>
                  <a:lnTo>
                    <a:pt x="17658" y="845274"/>
                  </a:lnTo>
                  <a:lnTo>
                    <a:pt x="27383" y="799086"/>
                  </a:lnTo>
                  <a:lnTo>
                    <a:pt x="39133" y="753680"/>
                  </a:lnTo>
                  <a:lnTo>
                    <a:pt x="52858" y="709102"/>
                  </a:lnTo>
                  <a:lnTo>
                    <a:pt x="68508" y="665405"/>
                  </a:lnTo>
                  <a:lnTo>
                    <a:pt x="86034" y="622637"/>
                  </a:lnTo>
                  <a:lnTo>
                    <a:pt x="105385" y="580849"/>
                  </a:lnTo>
                  <a:lnTo>
                    <a:pt x="126512" y="540089"/>
                  </a:lnTo>
                  <a:lnTo>
                    <a:pt x="149365" y="500408"/>
                  </a:lnTo>
                  <a:lnTo>
                    <a:pt x="173894" y="461856"/>
                  </a:lnTo>
                  <a:lnTo>
                    <a:pt x="200049" y="424482"/>
                  </a:lnTo>
                  <a:lnTo>
                    <a:pt x="227781" y="388337"/>
                  </a:lnTo>
                  <a:lnTo>
                    <a:pt x="257040" y="353469"/>
                  </a:lnTo>
                  <a:lnTo>
                    <a:pt x="287776" y="319929"/>
                  </a:lnTo>
                  <a:lnTo>
                    <a:pt x="319939" y="287766"/>
                  </a:lnTo>
                  <a:lnTo>
                    <a:pt x="353479" y="257031"/>
                  </a:lnTo>
                  <a:lnTo>
                    <a:pt x="388347" y="227773"/>
                  </a:lnTo>
                  <a:lnTo>
                    <a:pt x="424493" y="200042"/>
                  </a:lnTo>
                  <a:lnTo>
                    <a:pt x="461867" y="173887"/>
                  </a:lnTo>
                  <a:lnTo>
                    <a:pt x="500420" y="149359"/>
                  </a:lnTo>
                  <a:lnTo>
                    <a:pt x="540100" y="126507"/>
                  </a:lnTo>
                  <a:lnTo>
                    <a:pt x="580860" y="105381"/>
                  </a:lnTo>
                  <a:lnTo>
                    <a:pt x="622648" y="86030"/>
                  </a:lnTo>
                  <a:lnTo>
                    <a:pt x="665415" y="68505"/>
                  </a:lnTo>
                  <a:lnTo>
                    <a:pt x="709112" y="52856"/>
                  </a:lnTo>
                  <a:lnTo>
                    <a:pt x="753688" y="39131"/>
                  </a:lnTo>
                  <a:lnTo>
                    <a:pt x="799094" y="27382"/>
                  </a:lnTo>
                  <a:lnTo>
                    <a:pt x="845280" y="17657"/>
                  </a:lnTo>
                  <a:lnTo>
                    <a:pt x="892196" y="10007"/>
                  </a:lnTo>
                  <a:lnTo>
                    <a:pt x="939793" y="4480"/>
                  </a:lnTo>
                  <a:lnTo>
                    <a:pt x="988020" y="1128"/>
                  </a:lnTo>
                  <a:lnTo>
                    <a:pt x="1036828" y="0"/>
                  </a:lnTo>
                  <a:lnTo>
                    <a:pt x="10565384" y="0"/>
                  </a:lnTo>
                  <a:lnTo>
                    <a:pt x="10614193" y="1128"/>
                  </a:lnTo>
                  <a:lnTo>
                    <a:pt x="10662422" y="4480"/>
                  </a:lnTo>
                  <a:lnTo>
                    <a:pt x="10710020" y="10007"/>
                  </a:lnTo>
                  <a:lnTo>
                    <a:pt x="10756937" y="17657"/>
                  </a:lnTo>
                  <a:lnTo>
                    <a:pt x="10803125" y="27382"/>
                  </a:lnTo>
                  <a:lnTo>
                    <a:pt x="10848531" y="39131"/>
                  </a:lnTo>
                  <a:lnTo>
                    <a:pt x="10893109" y="52856"/>
                  </a:lnTo>
                  <a:lnTo>
                    <a:pt x="10936806" y="68505"/>
                  </a:lnTo>
                  <a:lnTo>
                    <a:pt x="10979574" y="86030"/>
                  </a:lnTo>
                  <a:lnTo>
                    <a:pt x="11021362" y="105381"/>
                  </a:lnTo>
                  <a:lnTo>
                    <a:pt x="11062122" y="126507"/>
                  </a:lnTo>
                  <a:lnTo>
                    <a:pt x="11101803" y="149359"/>
                  </a:lnTo>
                  <a:lnTo>
                    <a:pt x="11140355" y="173887"/>
                  </a:lnTo>
                  <a:lnTo>
                    <a:pt x="11177729" y="200042"/>
                  </a:lnTo>
                  <a:lnTo>
                    <a:pt x="11213874" y="227773"/>
                  </a:lnTo>
                  <a:lnTo>
                    <a:pt x="11248742" y="257031"/>
                  </a:lnTo>
                  <a:lnTo>
                    <a:pt x="11282282" y="287766"/>
                  </a:lnTo>
                  <a:lnTo>
                    <a:pt x="11314445" y="319929"/>
                  </a:lnTo>
                  <a:lnTo>
                    <a:pt x="11345180" y="353469"/>
                  </a:lnTo>
                  <a:lnTo>
                    <a:pt x="11374438" y="388337"/>
                  </a:lnTo>
                  <a:lnTo>
                    <a:pt x="11402169" y="424482"/>
                  </a:lnTo>
                  <a:lnTo>
                    <a:pt x="11428324" y="461856"/>
                  </a:lnTo>
                  <a:lnTo>
                    <a:pt x="11452852" y="500408"/>
                  </a:lnTo>
                  <a:lnTo>
                    <a:pt x="11475704" y="540089"/>
                  </a:lnTo>
                  <a:lnTo>
                    <a:pt x="11496830" y="580849"/>
                  </a:lnTo>
                  <a:lnTo>
                    <a:pt x="11516181" y="622637"/>
                  </a:lnTo>
                  <a:lnTo>
                    <a:pt x="11533706" y="665405"/>
                  </a:lnTo>
                  <a:lnTo>
                    <a:pt x="11549355" y="709102"/>
                  </a:lnTo>
                  <a:lnTo>
                    <a:pt x="11563080" y="753680"/>
                  </a:lnTo>
                  <a:lnTo>
                    <a:pt x="11574829" y="799086"/>
                  </a:lnTo>
                  <a:lnTo>
                    <a:pt x="11584554" y="845274"/>
                  </a:lnTo>
                  <a:lnTo>
                    <a:pt x="11592204" y="892191"/>
                  </a:lnTo>
                  <a:lnTo>
                    <a:pt x="11597731" y="939789"/>
                  </a:lnTo>
                  <a:lnTo>
                    <a:pt x="11601083" y="988018"/>
                  </a:lnTo>
                  <a:lnTo>
                    <a:pt x="11602212" y="1036828"/>
                  </a:lnTo>
                  <a:lnTo>
                    <a:pt x="11602212" y="5184140"/>
                  </a:lnTo>
                  <a:lnTo>
                    <a:pt x="11601083" y="5232947"/>
                  </a:lnTo>
                  <a:lnTo>
                    <a:pt x="11597731" y="5281174"/>
                  </a:lnTo>
                  <a:lnTo>
                    <a:pt x="11592204" y="5328771"/>
                  </a:lnTo>
                  <a:lnTo>
                    <a:pt x="11584554" y="5375687"/>
                  </a:lnTo>
                  <a:lnTo>
                    <a:pt x="11574829" y="5421873"/>
                  </a:lnTo>
                  <a:lnTo>
                    <a:pt x="11563080" y="5467279"/>
                  </a:lnTo>
                  <a:lnTo>
                    <a:pt x="11549355" y="5511855"/>
                  </a:lnTo>
                  <a:lnTo>
                    <a:pt x="11533706" y="5555552"/>
                  </a:lnTo>
                  <a:lnTo>
                    <a:pt x="11516181" y="5598319"/>
                  </a:lnTo>
                  <a:lnTo>
                    <a:pt x="11496830" y="5640107"/>
                  </a:lnTo>
                  <a:lnTo>
                    <a:pt x="11475704" y="5680867"/>
                  </a:lnTo>
                  <a:lnTo>
                    <a:pt x="11452852" y="5720547"/>
                  </a:lnTo>
                  <a:lnTo>
                    <a:pt x="11428324" y="5759100"/>
                  </a:lnTo>
                  <a:lnTo>
                    <a:pt x="11402169" y="5796474"/>
                  </a:lnTo>
                  <a:lnTo>
                    <a:pt x="11374438" y="5832620"/>
                  </a:lnTo>
                  <a:lnTo>
                    <a:pt x="11345180" y="5867488"/>
                  </a:lnTo>
                  <a:lnTo>
                    <a:pt x="11314445" y="5901028"/>
                  </a:lnTo>
                  <a:lnTo>
                    <a:pt x="11282282" y="5933191"/>
                  </a:lnTo>
                  <a:lnTo>
                    <a:pt x="11248742" y="5963927"/>
                  </a:lnTo>
                  <a:lnTo>
                    <a:pt x="11213874" y="5993186"/>
                  </a:lnTo>
                  <a:lnTo>
                    <a:pt x="11177729" y="6020918"/>
                  </a:lnTo>
                  <a:lnTo>
                    <a:pt x="11140355" y="6047073"/>
                  </a:lnTo>
                  <a:lnTo>
                    <a:pt x="11101803" y="6071602"/>
                  </a:lnTo>
                  <a:lnTo>
                    <a:pt x="11062122" y="6094455"/>
                  </a:lnTo>
                  <a:lnTo>
                    <a:pt x="11021362" y="6115582"/>
                  </a:lnTo>
                  <a:lnTo>
                    <a:pt x="10979574" y="6134933"/>
                  </a:lnTo>
                  <a:lnTo>
                    <a:pt x="10936806" y="6152459"/>
                  </a:lnTo>
                  <a:lnTo>
                    <a:pt x="10893109" y="6168109"/>
                  </a:lnTo>
                  <a:lnTo>
                    <a:pt x="10848531" y="6181834"/>
                  </a:lnTo>
                  <a:lnTo>
                    <a:pt x="10803125" y="6193584"/>
                  </a:lnTo>
                  <a:lnTo>
                    <a:pt x="10756937" y="6203309"/>
                  </a:lnTo>
                  <a:lnTo>
                    <a:pt x="10710020" y="6210960"/>
                  </a:lnTo>
                  <a:lnTo>
                    <a:pt x="10662422" y="6216487"/>
                  </a:lnTo>
                  <a:lnTo>
                    <a:pt x="10614193" y="6219839"/>
                  </a:lnTo>
                  <a:lnTo>
                    <a:pt x="10565384" y="6220968"/>
                  </a:lnTo>
                  <a:lnTo>
                    <a:pt x="1036828" y="6220968"/>
                  </a:lnTo>
                  <a:lnTo>
                    <a:pt x="988020" y="6219839"/>
                  </a:lnTo>
                  <a:lnTo>
                    <a:pt x="939793" y="6216487"/>
                  </a:lnTo>
                  <a:lnTo>
                    <a:pt x="892196" y="6210960"/>
                  </a:lnTo>
                  <a:lnTo>
                    <a:pt x="845280" y="6203309"/>
                  </a:lnTo>
                  <a:lnTo>
                    <a:pt x="799094" y="6193584"/>
                  </a:lnTo>
                  <a:lnTo>
                    <a:pt x="753688" y="6181834"/>
                  </a:lnTo>
                  <a:lnTo>
                    <a:pt x="709112" y="6168109"/>
                  </a:lnTo>
                  <a:lnTo>
                    <a:pt x="665415" y="6152459"/>
                  </a:lnTo>
                  <a:lnTo>
                    <a:pt x="622648" y="6134933"/>
                  </a:lnTo>
                  <a:lnTo>
                    <a:pt x="580860" y="6115582"/>
                  </a:lnTo>
                  <a:lnTo>
                    <a:pt x="540100" y="6094455"/>
                  </a:lnTo>
                  <a:lnTo>
                    <a:pt x="500420" y="6071602"/>
                  </a:lnTo>
                  <a:lnTo>
                    <a:pt x="461867" y="6047073"/>
                  </a:lnTo>
                  <a:lnTo>
                    <a:pt x="424493" y="6020918"/>
                  </a:lnTo>
                  <a:lnTo>
                    <a:pt x="388347" y="5993186"/>
                  </a:lnTo>
                  <a:lnTo>
                    <a:pt x="353479" y="5963927"/>
                  </a:lnTo>
                  <a:lnTo>
                    <a:pt x="319939" y="5933191"/>
                  </a:lnTo>
                  <a:lnTo>
                    <a:pt x="287776" y="5901028"/>
                  </a:lnTo>
                  <a:lnTo>
                    <a:pt x="257040" y="5867488"/>
                  </a:lnTo>
                  <a:lnTo>
                    <a:pt x="227781" y="5832620"/>
                  </a:lnTo>
                  <a:lnTo>
                    <a:pt x="200049" y="5796474"/>
                  </a:lnTo>
                  <a:lnTo>
                    <a:pt x="173894" y="5759100"/>
                  </a:lnTo>
                  <a:lnTo>
                    <a:pt x="149365" y="5720547"/>
                  </a:lnTo>
                  <a:lnTo>
                    <a:pt x="126512" y="5680867"/>
                  </a:lnTo>
                  <a:lnTo>
                    <a:pt x="105385" y="5640107"/>
                  </a:lnTo>
                  <a:lnTo>
                    <a:pt x="86034" y="5598319"/>
                  </a:lnTo>
                  <a:lnTo>
                    <a:pt x="68508" y="5555552"/>
                  </a:lnTo>
                  <a:lnTo>
                    <a:pt x="52858" y="5511855"/>
                  </a:lnTo>
                  <a:lnTo>
                    <a:pt x="39133" y="5467279"/>
                  </a:lnTo>
                  <a:lnTo>
                    <a:pt x="27383" y="5421873"/>
                  </a:lnTo>
                  <a:lnTo>
                    <a:pt x="17658" y="5375687"/>
                  </a:lnTo>
                  <a:lnTo>
                    <a:pt x="10007" y="5328771"/>
                  </a:lnTo>
                  <a:lnTo>
                    <a:pt x="4480" y="5281174"/>
                  </a:lnTo>
                  <a:lnTo>
                    <a:pt x="1128" y="5232947"/>
                  </a:lnTo>
                  <a:lnTo>
                    <a:pt x="0" y="5184140"/>
                  </a:lnTo>
                  <a:lnTo>
                    <a:pt x="0" y="1036828"/>
                  </a:lnTo>
                  <a:close/>
                </a:path>
              </a:pathLst>
            </a:custGeom>
            <a:ln w="12700">
              <a:solidFill>
                <a:srgbClr val="A821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734" y="1248917"/>
              <a:ext cx="11241405" cy="4776470"/>
            </a:xfrm>
            <a:custGeom>
              <a:avLst/>
              <a:gdLst/>
              <a:ahLst/>
              <a:cxnLst/>
              <a:rect l="l" t="t" r="r" b="b"/>
              <a:pathLst>
                <a:path w="11241405" h="4776470">
                  <a:moveTo>
                    <a:pt x="10444988" y="0"/>
                  </a:moveTo>
                  <a:lnTo>
                    <a:pt x="796035" y="0"/>
                  </a:lnTo>
                  <a:lnTo>
                    <a:pt x="747543" y="1452"/>
                  </a:lnTo>
                  <a:lnTo>
                    <a:pt x="699820" y="5755"/>
                  </a:lnTo>
                  <a:lnTo>
                    <a:pt x="652948" y="12824"/>
                  </a:lnTo>
                  <a:lnTo>
                    <a:pt x="607011" y="22576"/>
                  </a:lnTo>
                  <a:lnTo>
                    <a:pt x="562091" y="34928"/>
                  </a:lnTo>
                  <a:lnTo>
                    <a:pt x="518274" y="49797"/>
                  </a:lnTo>
                  <a:lnTo>
                    <a:pt x="475641" y="67100"/>
                  </a:lnTo>
                  <a:lnTo>
                    <a:pt x="434276" y="86754"/>
                  </a:lnTo>
                  <a:lnTo>
                    <a:pt x="394262" y="108674"/>
                  </a:lnTo>
                  <a:lnTo>
                    <a:pt x="355683" y="132778"/>
                  </a:lnTo>
                  <a:lnTo>
                    <a:pt x="318621" y="158983"/>
                  </a:lnTo>
                  <a:lnTo>
                    <a:pt x="283161" y="187206"/>
                  </a:lnTo>
                  <a:lnTo>
                    <a:pt x="249385" y="217362"/>
                  </a:lnTo>
                  <a:lnTo>
                    <a:pt x="217376" y="249370"/>
                  </a:lnTo>
                  <a:lnTo>
                    <a:pt x="187218" y="283145"/>
                  </a:lnTo>
                  <a:lnTo>
                    <a:pt x="158994" y="318605"/>
                  </a:lnTo>
                  <a:lnTo>
                    <a:pt x="132788" y="355666"/>
                  </a:lnTo>
                  <a:lnTo>
                    <a:pt x="108682" y="394245"/>
                  </a:lnTo>
                  <a:lnTo>
                    <a:pt x="86761" y="434259"/>
                  </a:lnTo>
                  <a:lnTo>
                    <a:pt x="67106" y="475625"/>
                  </a:lnTo>
                  <a:lnTo>
                    <a:pt x="49802" y="518258"/>
                  </a:lnTo>
                  <a:lnTo>
                    <a:pt x="34931" y="562077"/>
                  </a:lnTo>
                  <a:lnTo>
                    <a:pt x="22578" y="606998"/>
                  </a:lnTo>
                  <a:lnTo>
                    <a:pt x="12825" y="652938"/>
                  </a:lnTo>
                  <a:lnTo>
                    <a:pt x="5755" y="699813"/>
                  </a:lnTo>
                  <a:lnTo>
                    <a:pt x="1452" y="747540"/>
                  </a:lnTo>
                  <a:lnTo>
                    <a:pt x="0" y="796036"/>
                  </a:lnTo>
                  <a:lnTo>
                    <a:pt x="0" y="3980180"/>
                  </a:lnTo>
                  <a:lnTo>
                    <a:pt x="1452" y="4028670"/>
                  </a:lnTo>
                  <a:lnTo>
                    <a:pt x="5755" y="4076393"/>
                  </a:lnTo>
                  <a:lnTo>
                    <a:pt x="12825" y="4123264"/>
                  </a:lnTo>
                  <a:lnTo>
                    <a:pt x="22578" y="4169200"/>
                  </a:lnTo>
                  <a:lnTo>
                    <a:pt x="34931" y="4214119"/>
                  </a:lnTo>
                  <a:lnTo>
                    <a:pt x="49802" y="4257936"/>
                  </a:lnTo>
                  <a:lnTo>
                    <a:pt x="67106" y="4300569"/>
                  </a:lnTo>
                  <a:lnTo>
                    <a:pt x="86761" y="4341934"/>
                  </a:lnTo>
                  <a:lnTo>
                    <a:pt x="108682" y="4381947"/>
                  </a:lnTo>
                  <a:lnTo>
                    <a:pt x="132788" y="4420527"/>
                  </a:lnTo>
                  <a:lnTo>
                    <a:pt x="158994" y="4457588"/>
                  </a:lnTo>
                  <a:lnTo>
                    <a:pt x="187218" y="4493049"/>
                  </a:lnTo>
                  <a:lnTo>
                    <a:pt x="217376" y="4526826"/>
                  </a:lnTo>
                  <a:lnTo>
                    <a:pt x="249385" y="4558835"/>
                  </a:lnTo>
                  <a:lnTo>
                    <a:pt x="283161" y="4588993"/>
                  </a:lnTo>
                  <a:lnTo>
                    <a:pt x="318621" y="4617217"/>
                  </a:lnTo>
                  <a:lnTo>
                    <a:pt x="355683" y="4643424"/>
                  </a:lnTo>
                  <a:lnTo>
                    <a:pt x="394262" y="4667530"/>
                  </a:lnTo>
                  <a:lnTo>
                    <a:pt x="434276" y="4689452"/>
                  </a:lnTo>
                  <a:lnTo>
                    <a:pt x="475641" y="4709107"/>
                  </a:lnTo>
                  <a:lnTo>
                    <a:pt x="518274" y="4726412"/>
                  </a:lnTo>
                  <a:lnTo>
                    <a:pt x="562091" y="4741283"/>
                  </a:lnTo>
                  <a:lnTo>
                    <a:pt x="607011" y="4753636"/>
                  </a:lnTo>
                  <a:lnTo>
                    <a:pt x="652948" y="4763390"/>
                  </a:lnTo>
                  <a:lnTo>
                    <a:pt x="699820" y="4770460"/>
                  </a:lnTo>
                  <a:lnTo>
                    <a:pt x="747543" y="4774763"/>
                  </a:lnTo>
                  <a:lnTo>
                    <a:pt x="796035" y="4776216"/>
                  </a:lnTo>
                  <a:lnTo>
                    <a:pt x="10444988" y="4776216"/>
                  </a:lnTo>
                  <a:lnTo>
                    <a:pt x="10493483" y="4774763"/>
                  </a:lnTo>
                  <a:lnTo>
                    <a:pt x="10541210" y="4770460"/>
                  </a:lnTo>
                  <a:lnTo>
                    <a:pt x="10588085" y="4763390"/>
                  </a:lnTo>
                  <a:lnTo>
                    <a:pt x="10634025" y="4753636"/>
                  </a:lnTo>
                  <a:lnTo>
                    <a:pt x="10678946" y="4741283"/>
                  </a:lnTo>
                  <a:lnTo>
                    <a:pt x="10722765" y="4726412"/>
                  </a:lnTo>
                  <a:lnTo>
                    <a:pt x="10765398" y="4709107"/>
                  </a:lnTo>
                  <a:lnTo>
                    <a:pt x="10806764" y="4689452"/>
                  </a:lnTo>
                  <a:lnTo>
                    <a:pt x="10846778" y="4667530"/>
                  </a:lnTo>
                  <a:lnTo>
                    <a:pt x="10885357" y="4643424"/>
                  </a:lnTo>
                  <a:lnTo>
                    <a:pt x="10922418" y="4617217"/>
                  </a:lnTo>
                  <a:lnTo>
                    <a:pt x="10957878" y="4588993"/>
                  </a:lnTo>
                  <a:lnTo>
                    <a:pt x="10991653" y="4558835"/>
                  </a:lnTo>
                  <a:lnTo>
                    <a:pt x="11023661" y="4526826"/>
                  </a:lnTo>
                  <a:lnTo>
                    <a:pt x="11053817" y="4493049"/>
                  </a:lnTo>
                  <a:lnTo>
                    <a:pt x="11082040" y="4457588"/>
                  </a:lnTo>
                  <a:lnTo>
                    <a:pt x="11108245" y="4420527"/>
                  </a:lnTo>
                  <a:lnTo>
                    <a:pt x="11132349" y="4381947"/>
                  </a:lnTo>
                  <a:lnTo>
                    <a:pt x="11154269" y="4341934"/>
                  </a:lnTo>
                  <a:lnTo>
                    <a:pt x="11173923" y="4300569"/>
                  </a:lnTo>
                  <a:lnTo>
                    <a:pt x="11191226" y="4257936"/>
                  </a:lnTo>
                  <a:lnTo>
                    <a:pt x="11206095" y="4214119"/>
                  </a:lnTo>
                  <a:lnTo>
                    <a:pt x="11218447" y="4169200"/>
                  </a:lnTo>
                  <a:lnTo>
                    <a:pt x="11228199" y="4123264"/>
                  </a:lnTo>
                  <a:lnTo>
                    <a:pt x="11235268" y="4076393"/>
                  </a:lnTo>
                  <a:lnTo>
                    <a:pt x="11239571" y="4028670"/>
                  </a:lnTo>
                  <a:lnTo>
                    <a:pt x="11241024" y="3980180"/>
                  </a:lnTo>
                  <a:lnTo>
                    <a:pt x="11241024" y="796036"/>
                  </a:lnTo>
                  <a:lnTo>
                    <a:pt x="11239571" y="747540"/>
                  </a:lnTo>
                  <a:lnTo>
                    <a:pt x="11235268" y="699813"/>
                  </a:lnTo>
                  <a:lnTo>
                    <a:pt x="11228199" y="652938"/>
                  </a:lnTo>
                  <a:lnTo>
                    <a:pt x="11218447" y="606998"/>
                  </a:lnTo>
                  <a:lnTo>
                    <a:pt x="11206095" y="562077"/>
                  </a:lnTo>
                  <a:lnTo>
                    <a:pt x="11191226" y="518258"/>
                  </a:lnTo>
                  <a:lnTo>
                    <a:pt x="11173923" y="475625"/>
                  </a:lnTo>
                  <a:lnTo>
                    <a:pt x="11154269" y="434259"/>
                  </a:lnTo>
                  <a:lnTo>
                    <a:pt x="11132349" y="394245"/>
                  </a:lnTo>
                  <a:lnTo>
                    <a:pt x="11108245" y="355666"/>
                  </a:lnTo>
                  <a:lnTo>
                    <a:pt x="11082040" y="318605"/>
                  </a:lnTo>
                  <a:lnTo>
                    <a:pt x="11053817" y="283145"/>
                  </a:lnTo>
                  <a:lnTo>
                    <a:pt x="11023661" y="249370"/>
                  </a:lnTo>
                  <a:lnTo>
                    <a:pt x="10991653" y="217362"/>
                  </a:lnTo>
                  <a:lnTo>
                    <a:pt x="10957878" y="187206"/>
                  </a:lnTo>
                  <a:lnTo>
                    <a:pt x="10922418" y="158983"/>
                  </a:lnTo>
                  <a:lnTo>
                    <a:pt x="10885357" y="132778"/>
                  </a:lnTo>
                  <a:lnTo>
                    <a:pt x="10846778" y="108674"/>
                  </a:lnTo>
                  <a:lnTo>
                    <a:pt x="10806764" y="86754"/>
                  </a:lnTo>
                  <a:lnTo>
                    <a:pt x="10765398" y="67100"/>
                  </a:lnTo>
                  <a:lnTo>
                    <a:pt x="10722765" y="49797"/>
                  </a:lnTo>
                  <a:lnTo>
                    <a:pt x="10678946" y="34928"/>
                  </a:lnTo>
                  <a:lnTo>
                    <a:pt x="10634025" y="22576"/>
                  </a:lnTo>
                  <a:lnTo>
                    <a:pt x="10588085" y="12824"/>
                  </a:lnTo>
                  <a:lnTo>
                    <a:pt x="10541210" y="5755"/>
                  </a:lnTo>
                  <a:lnTo>
                    <a:pt x="10493483" y="1452"/>
                  </a:lnTo>
                  <a:lnTo>
                    <a:pt x="10444988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8734" y="1248917"/>
              <a:ext cx="11241405" cy="4776470"/>
            </a:xfrm>
            <a:custGeom>
              <a:avLst/>
              <a:gdLst/>
              <a:ahLst/>
              <a:cxnLst/>
              <a:rect l="l" t="t" r="r" b="b"/>
              <a:pathLst>
                <a:path w="11241405" h="4776470">
                  <a:moveTo>
                    <a:pt x="0" y="796036"/>
                  </a:moveTo>
                  <a:lnTo>
                    <a:pt x="1452" y="747540"/>
                  </a:lnTo>
                  <a:lnTo>
                    <a:pt x="5755" y="699813"/>
                  </a:lnTo>
                  <a:lnTo>
                    <a:pt x="12825" y="652938"/>
                  </a:lnTo>
                  <a:lnTo>
                    <a:pt x="22578" y="606998"/>
                  </a:lnTo>
                  <a:lnTo>
                    <a:pt x="34931" y="562077"/>
                  </a:lnTo>
                  <a:lnTo>
                    <a:pt x="49802" y="518258"/>
                  </a:lnTo>
                  <a:lnTo>
                    <a:pt x="67106" y="475625"/>
                  </a:lnTo>
                  <a:lnTo>
                    <a:pt x="86761" y="434259"/>
                  </a:lnTo>
                  <a:lnTo>
                    <a:pt x="108682" y="394245"/>
                  </a:lnTo>
                  <a:lnTo>
                    <a:pt x="132788" y="355666"/>
                  </a:lnTo>
                  <a:lnTo>
                    <a:pt x="158994" y="318605"/>
                  </a:lnTo>
                  <a:lnTo>
                    <a:pt x="187218" y="283145"/>
                  </a:lnTo>
                  <a:lnTo>
                    <a:pt x="217376" y="249370"/>
                  </a:lnTo>
                  <a:lnTo>
                    <a:pt x="249385" y="217362"/>
                  </a:lnTo>
                  <a:lnTo>
                    <a:pt x="283161" y="187206"/>
                  </a:lnTo>
                  <a:lnTo>
                    <a:pt x="318621" y="158983"/>
                  </a:lnTo>
                  <a:lnTo>
                    <a:pt x="355683" y="132778"/>
                  </a:lnTo>
                  <a:lnTo>
                    <a:pt x="394262" y="108674"/>
                  </a:lnTo>
                  <a:lnTo>
                    <a:pt x="434276" y="86754"/>
                  </a:lnTo>
                  <a:lnTo>
                    <a:pt x="475641" y="67100"/>
                  </a:lnTo>
                  <a:lnTo>
                    <a:pt x="518274" y="49797"/>
                  </a:lnTo>
                  <a:lnTo>
                    <a:pt x="562091" y="34928"/>
                  </a:lnTo>
                  <a:lnTo>
                    <a:pt x="607011" y="22576"/>
                  </a:lnTo>
                  <a:lnTo>
                    <a:pt x="652948" y="12824"/>
                  </a:lnTo>
                  <a:lnTo>
                    <a:pt x="699820" y="5755"/>
                  </a:lnTo>
                  <a:lnTo>
                    <a:pt x="747543" y="1452"/>
                  </a:lnTo>
                  <a:lnTo>
                    <a:pt x="796035" y="0"/>
                  </a:lnTo>
                  <a:lnTo>
                    <a:pt x="10444988" y="0"/>
                  </a:lnTo>
                  <a:lnTo>
                    <a:pt x="10493483" y="1452"/>
                  </a:lnTo>
                  <a:lnTo>
                    <a:pt x="10541210" y="5755"/>
                  </a:lnTo>
                  <a:lnTo>
                    <a:pt x="10588085" y="12824"/>
                  </a:lnTo>
                  <a:lnTo>
                    <a:pt x="10634025" y="22576"/>
                  </a:lnTo>
                  <a:lnTo>
                    <a:pt x="10678946" y="34928"/>
                  </a:lnTo>
                  <a:lnTo>
                    <a:pt x="10722765" y="49797"/>
                  </a:lnTo>
                  <a:lnTo>
                    <a:pt x="10765398" y="67100"/>
                  </a:lnTo>
                  <a:lnTo>
                    <a:pt x="10806764" y="86754"/>
                  </a:lnTo>
                  <a:lnTo>
                    <a:pt x="10846778" y="108674"/>
                  </a:lnTo>
                  <a:lnTo>
                    <a:pt x="10885357" y="132778"/>
                  </a:lnTo>
                  <a:lnTo>
                    <a:pt x="10922418" y="158983"/>
                  </a:lnTo>
                  <a:lnTo>
                    <a:pt x="10957878" y="187206"/>
                  </a:lnTo>
                  <a:lnTo>
                    <a:pt x="10991653" y="217362"/>
                  </a:lnTo>
                  <a:lnTo>
                    <a:pt x="11023661" y="249370"/>
                  </a:lnTo>
                  <a:lnTo>
                    <a:pt x="11053817" y="283145"/>
                  </a:lnTo>
                  <a:lnTo>
                    <a:pt x="11082040" y="318605"/>
                  </a:lnTo>
                  <a:lnTo>
                    <a:pt x="11108245" y="355666"/>
                  </a:lnTo>
                  <a:lnTo>
                    <a:pt x="11132349" y="394245"/>
                  </a:lnTo>
                  <a:lnTo>
                    <a:pt x="11154269" y="434259"/>
                  </a:lnTo>
                  <a:lnTo>
                    <a:pt x="11173923" y="475625"/>
                  </a:lnTo>
                  <a:lnTo>
                    <a:pt x="11191226" y="518258"/>
                  </a:lnTo>
                  <a:lnTo>
                    <a:pt x="11206095" y="562077"/>
                  </a:lnTo>
                  <a:lnTo>
                    <a:pt x="11218447" y="606998"/>
                  </a:lnTo>
                  <a:lnTo>
                    <a:pt x="11228199" y="652938"/>
                  </a:lnTo>
                  <a:lnTo>
                    <a:pt x="11235268" y="699813"/>
                  </a:lnTo>
                  <a:lnTo>
                    <a:pt x="11239571" y="747540"/>
                  </a:lnTo>
                  <a:lnTo>
                    <a:pt x="11241024" y="796036"/>
                  </a:lnTo>
                  <a:lnTo>
                    <a:pt x="11241024" y="3980180"/>
                  </a:lnTo>
                  <a:lnTo>
                    <a:pt x="11239571" y="4028670"/>
                  </a:lnTo>
                  <a:lnTo>
                    <a:pt x="11235268" y="4076393"/>
                  </a:lnTo>
                  <a:lnTo>
                    <a:pt x="11228199" y="4123264"/>
                  </a:lnTo>
                  <a:lnTo>
                    <a:pt x="11218447" y="4169200"/>
                  </a:lnTo>
                  <a:lnTo>
                    <a:pt x="11206095" y="4214119"/>
                  </a:lnTo>
                  <a:lnTo>
                    <a:pt x="11191226" y="4257936"/>
                  </a:lnTo>
                  <a:lnTo>
                    <a:pt x="11173923" y="4300569"/>
                  </a:lnTo>
                  <a:lnTo>
                    <a:pt x="11154269" y="4341934"/>
                  </a:lnTo>
                  <a:lnTo>
                    <a:pt x="11132349" y="4381947"/>
                  </a:lnTo>
                  <a:lnTo>
                    <a:pt x="11108245" y="4420527"/>
                  </a:lnTo>
                  <a:lnTo>
                    <a:pt x="11082040" y="4457588"/>
                  </a:lnTo>
                  <a:lnTo>
                    <a:pt x="11053817" y="4493049"/>
                  </a:lnTo>
                  <a:lnTo>
                    <a:pt x="11023661" y="4526826"/>
                  </a:lnTo>
                  <a:lnTo>
                    <a:pt x="10991653" y="4558835"/>
                  </a:lnTo>
                  <a:lnTo>
                    <a:pt x="10957878" y="4588993"/>
                  </a:lnTo>
                  <a:lnTo>
                    <a:pt x="10922418" y="4617217"/>
                  </a:lnTo>
                  <a:lnTo>
                    <a:pt x="10885357" y="4643424"/>
                  </a:lnTo>
                  <a:lnTo>
                    <a:pt x="10846778" y="4667530"/>
                  </a:lnTo>
                  <a:lnTo>
                    <a:pt x="10806764" y="4689452"/>
                  </a:lnTo>
                  <a:lnTo>
                    <a:pt x="10765398" y="4709107"/>
                  </a:lnTo>
                  <a:lnTo>
                    <a:pt x="10722765" y="4726412"/>
                  </a:lnTo>
                  <a:lnTo>
                    <a:pt x="10678946" y="4741283"/>
                  </a:lnTo>
                  <a:lnTo>
                    <a:pt x="10634025" y="4753636"/>
                  </a:lnTo>
                  <a:lnTo>
                    <a:pt x="10588085" y="4763390"/>
                  </a:lnTo>
                  <a:lnTo>
                    <a:pt x="10541210" y="4770460"/>
                  </a:lnTo>
                  <a:lnTo>
                    <a:pt x="10493483" y="4774763"/>
                  </a:lnTo>
                  <a:lnTo>
                    <a:pt x="10444988" y="4776216"/>
                  </a:lnTo>
                  <a:lnTo>
                    <a:pt x="796035" y="4776216"/>
                  </a:lnTo>
                  <a:lnTo>
                    <a:pt x="747543" y="4774763"/>
                  </a:lnTo>
                  <a:lnTo>
                    <a:pt x="699820" y="4770460"/>
                  </a:lnTo>
                  <a:lnTo>
                    <a:pt x="652948" y="4763390"/>
                  </a:lnTo>
                  <a:lnTo>
                    <a:pt x="607011" y="4753636"/>
                  </a:lnTo>
                  <a:lnTo>
                    <a:pt x="562091" y="4741283"/>
                  </a:lnTo>
                  <a:lnTo>
                    <a:pt x="518274" y="4726412"/>
                  </a:lnTo>
                  <a:lnTo>
                    <a:pt x="475641" y="4709107"/>
                  </a:lnTo>
                  <a:lnTo>
                    <a:pt x="434276" y="4689452"/>
                  </a:lnTo>
                  <a:lnTo>
                    <a:pt x="394262" y="4667530"/>
                  </a:lnTo>
                  <a:lnTo>
                    <a:pt x="355683" y="4643424"/>
                  </a:lnTo>
                  <a:lnTo>
                    <a:pt x="318621" y="4617217"/>
                  </a:lnTo>
                  <a:lnTo>
                    <a:pt x="283161" y="4588993"/>
                  </a:lnTo>
                  <a:lnTo>
                    <a:pt x="249385" y="4558835"/>
                  </a:lnTo>
                  <a:lnTo>
                    <a:pt x="217376" y="4526826"/>
                  </a:lnTo>
                  <a:lnTo>
                    <a:pt x="187218" y="4493049"/>
                  </a:lnTo>
                  <a:lnTo>
                    <a:pt x="158994" y="4457588"/>
                  </a:lnTo>
                  <a:lnTo>
                    <a:pt x="132788" y="4420527"/>
                  </a:lnTo>
                  <a:lnTo>
                    <a:pt x="108682" y="4381947"/>
                  </a:lnTo>
                  <a:lnTo>
                    <a:pt x="86761" y="4341934"/>
                  </a:lnTo>
                  <a:lnTo>
                    <a:pt x="67106" y="4300569"/>
                  </a:lnTo>
                  <a:lnTo>
                    <a:pt x="49802" y="4257936"/>
                  </a:lnTo>
                  <a:lnTo>
                    <a:pt x="34931" y="4214119"/>
                  </a:lnTo>
                  <a:lnTo>
                    <a:pt x="22578" y="4169200"/>
                  </a:lnTo>
                  <a:lnTo>
                    <a:pt x="12825" y="4123264"/>
                  </a:lnTo>
                  <a:lnTo>
                    <a:pt x="5755" y="4076393"/>
                  </a:lnTo>
                  <a:lnTo>
                    <a:pt x="1452" y="4028670"/>
                  </a:lnTo>
                  <a:lnTo>
                    <a:pt x="0" y="3980180"/>
                  </a:lnTo>
                  <a:lnTo>
                    <a:pt x="0" y="796036"/>
                  </a:lnTo>
                  <a:close/>
                </a:path>
              </a:pathLst>
            </a:custGeom>
            <a:ln w="28575">
              <a:solidFill>
                <a:srgbClr val="0066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57016" y="409955"/>
              <a:ext cx="727075" cy="591820"/>
            </a:xfrm>
            <a:custGeom>
              <a:avLst/>
              <a:gdLst/>
              <a:ahLst/>
              <a:cxnLst/>
              <a:rect l="l" t="t" r="r" b="b"/>
              <a:pathLst>
                <a:path w="727075" h="591819">
                  <a:moveTo>
                    <a:pt x="363474" y="0"/>
                  </a:moveTo>
                  <a:lnTo>
                    <a:pt x="0" y="591312"/>
                  </a:lnTo>
                  <a:lnTo>
                    <a:pt x="726948" y="591312"/>
                  </a:lnTo>
                  <a:lnTo>
                    <a:pt x="363474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57016" y="409955"/>
              <a:ext cx="727075" cy="591820"/>
            </a:xfrm>
            <a:custGeom>
              <a:avLst/>
              <a:gdLst/>
              <a:ahLst/>
              <a:cxnLst/>
              <a:rect l="l" t="t" r="r" b="b"/>
              <a:pathLst>
                <a:path w="727075" h="591819">
                  <a:moveTo>
                    <a:pt x="0" y="591312"/>
                  </a:moveTo>
                  <a:lnTo>
                    <a:pt x="363474" y="0"/>
                  </a:lnTo>
                  <a:lnTo>
                    <a:pt x="726948" y="591312"/>
                  </a:lnTo>
                  <a:lnTo>
                    <a:pt x="0" y="591312"/>
                  </a:lnTo>
                  <a:close/>
                </a:path>
              </a:pathLst>
            </a:custGeom>
            <a:ln w="12700">
              <a:solidFill>
                <a:srgbClr val="86C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795140" y="585343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335526" y="484454"/>
            <a:ext cx="4520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/>
                <a:cs typeface="Arial"/>
              </a:rPr>
              <a:t>Chỉ</a:t>
            </a:r>
            <a:r>
              <a:rPr spc="-1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ra</a:t>
            </a:r>
            <a:r>
              <a:rPr spc="-2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</a:t>
            </a:r>
            <a:r>
              <a:rPr spc="-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câu </a:t>
            </a:r>
            <a:r>
              <a:rPr spc="-10" dirty="0">
                <a:latin typeface="Arial"/>
                <a:cs typeface="Arial"/>
              </a:rPr>
              <a:t>đúng:</a:t>
            </a: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612" y="2185416"/>
            <a:ext cx="10963656" cy="141731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32532" y="1950720"/>
            <a:ext cx="1011936" cy="85801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18403" y="1819655"/>
            <a:ext cx="1013459" cy="85801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21340" y="1776983"/>
            <a:ext cx="1013459" cy="85801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9644" y="586486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Khi</a:t>
            </a:r>
            <a:r>
              <a:rPr spc="-125" dirty="0"/>
              <a:t> </a:t>
            </a:r>
            <a:r>
              <a:rPr spc="135" dirty="0"/>
              <a:t>quan</a:t>
            </a:r>
            <a:r>
              <a:rPr spc="-130" dirty="0"/>
              <a:t> </a:t>
            </a:r>
            <a:r>
              <a:rPr spc="155" dirty="0"/>
              <a:t>sát</a:t>
            </a:r>
            <a:r>
              <a:rPr spc="-140" dirty="0"/>
              <a:t> </a:t>
            </a:r>
            <a:r>
              <a:rPr spc="140" dirty="0"/>
              <a:t>hình</a:t>
            </a:r>
            <a:r>
              <a:rPr spc="-120" dirty="0"/>
              <a:t> </a:t>
            </a:r>
            <a:r>
              <a:rPr spc="65" dirty="0"/>
              <a:t>vẽ,</a:t>
            </a:r>
            <a:r>
              <a:rPr spc="-120" dirty="0"/>
              <a:t> </a:t>
            </a:r>
            <a:r>
              <a:rPr spc="90" dirty="0"/>
              <a:t>các</a:t>
            </a:r>
            <a:r>
              <a:rPr spc="-140" dirty="0"/>
              <a:t> </a:t>
            </a:r>
            <a:r>
              <a:rPr spc="135" dirty="0"/>
              <a:t>bạn</a:t>
            </a:r>
            <a:r>
              <a:rPr spc="-120" dirty="0"/>
              <a:t> </a:t>
            </a:r>
            <a:r>
              <a:rPr dirty="0"/>
              <a:t>Hoa,</a:t>
            </a:r>
            <a:r>
              <a:rPr spc="-140" dirty="0"/>
              <a:t> </a:t>
            </a:r>
            <a:r>
              <a:rPr dirty="0"/>
              <a:t>Linh,</a:t>
            </a:r>
            <a:r>
              <a:rPr spc="-110" dirty="0"/>
              <a:t> </a:t>
            </a:r>
            <a:r>
              <a:rPr spc="-20" dirty="0"/>
              <a:t>Đan, </a:t>
            </a:r>
            <a:r>
              <a:rPr spc="55" dirty="0"/>
              <a:t>Dũng</a:t>
            </a:r>
            <a:r>
              <a:rPr spc="-100" dirty="0"/>
              <a:t> </a:t>
            </a:r>
            <a:r>
              <a:rPr spc="114" dirty="0"/>
              <a:t>phát</a:t>
            </a:r>
            <a:r>
              <a:rPr spc="-105" dirty="0"/>
              <a:t> </a:t>
            </a:r>
            <a:r>
              <a:rPr spc="160" dirty="0"/>
              <a:t>biểu</a:t>
            </a:r>
            <a:r>
              <a:rPr spc="-105" dirty="0"/>
              <a:t> </a:t>
            </a:r>
            <a:r>
              <a:rPr spc="225" dirty="0"/>
              <a:t>như</a:t>
            </a:r>
            <a:r>
              <a:rPr spc="-120" dirty="0"/>
              <a:t> </a:t>
            </a:r>
            <a:r>
              <a:rPr spc="60" dirty="0"/>
              <a:t>sau: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07079"/>
            <a:ext cx="1973579" cy="35509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9803" y="1941576"/>
            <a:ext cx="9415272" cy="348081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83395" y="1903476"/>
            <a:ext cx="2830068" cy="27980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2472" y="1218691"/>
            <a:ext cx="916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i="1" dirty="0">
                <a:solidFill>
                  <a:srgbClr val="FF0000"/>
                </a:solidFill>
                <a:latin typeface="Times New Roman"/>
                <a:cs typeface="Times New Roman"/>
              </a:rPr>
              <a:t>Hình</a:t>
            </a:r>
            <a:r>
              <a:rPr b="0" i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spc="100" dirty="0">
                <a:solidFill>
                  <a:srgbClr val="FF0000"/>
                </a:solidFill>
                <a:latin typeface="Times New Roman"/>
                <a:cs typeface="Times New Roman"/>
              </a:rPr>
              <a:t>trên</a:t>
            </a:r>
            <a:r>
              <a:rPr b="0" i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dirty="0">
                <a:solidFill>
                  <a:srgbClr val="FF0000"/>
                </a:solidFill>
                <a:latin typeface="Times New Roman"/>
                <a:cs typeface="Times New Roman"/>
              </a:rPr>
              <a:t>có</a:t>
            </a:r>
            <a:r>
              <a:rPr b="0" i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spc="80" dirty="0">
                <a:solidFill>
                  <a:srgbClr val="FF0000"/>
                </a:solidFill>
                <a:latin typeface="Times New Roman"/>
                <a:cs typeface="Times New Roman"/>
              </a:rPr>
              <a:t>100</a:t>
            </a:r>
            <a:r>
              <a:rPr b="0" i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dirty="0">
                <a:solidFill>
                  <a:srgbClr val="FF0000"/>
                </a:solidFill>
                <a:latin typeface="Times New Roman"/>
                <a:cs typeface="Times New Roman"/>
              </a:rPr>
              <a:t>ô</a:t>
            </a:r>
            <a:r>
              <a:rPr b="0" i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dirty="0">
                <a:solidFill>
                  <a:srgbClr val="FF0000"/>
                </a:solidFill>
                <a:latin typeface="Times New Roman"/>
                <a:cs typeface="Times New Roman"/>
              </a:rPr>
              <a:t>vuông,</a:t>
            </a:r>
            <a:r>
              <a:rPr b="0" i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spc="65" dirty="0">
                <a:solidFill>
                  <a:srgbClr val="FF0000"/>
                </a:solidFill>
                <a:latin typeface="Times New Roman"/>
                <a:cs typeface="Times New Roman"/>
              </a:rPr>
              <a:t>đã</a:t>
            </a:r>
            <a:r>
              <a:rPr b="0" i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spc="114" dirty="0">
                <a:solidFill>
                  <a:srgbClr val="FF0000"/>
                </a:solidFill>
                <a:latin typeface="Times New Roman"/>
                <a:cs typeface="Times New Roman"/>
              </a:rPr>
              <a:t>tô</a:t>
            </a:r>
            <a:r>
              <a:rPr b="0" i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spc="140" dirty="0">
                <a:solidFill>
                  <a:srgbClr val="FF0000"/>
                </a:solidFill>
                <a:latin typeface="Times New Roman"/>
                <a:cs typeface="Times New Roman"/>
              </a:rPr>
              <a:t>màu</a:t>
            </a:r>
            <a:r>
              <a:rPr b="0" i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spc="85" dirty="0">
                <a:solidFill>
                  <a:srgbClr val="FF0000"/>
                </a:solidFill>
                <a:latin typeface="Times New Roman"/>
                <a:cs typeface="Times New Roman"/>
              </a:rPr>
              <a:t>50</a:t>
            </a:r>
            <a:r>
              <a:rPr b="0" i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dirty="0">
                <a:solidFill>
                  <a:srgbClr val="FF0000"/>
                </a:solidFill>
                <a:latin typeface="Times New Roman"/>
                <a:cs typeface="Times New Roman"/>
              </a:rPr>
              <a:t>ô</a:t>
            </a:r>
            <a:r>
              <a:rPr b="0" i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b="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vuông.</a:t>
            </a:r>
          </a:p>
        </p:txBody>
      </p:sp>
      <p:sp>
        <p:nvSpPr>
          <p:cNvPr id="4" name="object 4"/>
          <p:cNvSpPr/>
          <p:nvPr/>
        </p:nvSpPr>
        <p:spPr>
          <a:xfrm>
            <a:off x="994956" y="3003422"/>
            <a:ext cx="2353310" cy="29209"/>
          </a:xfrm>
          <a:custGeom>
            <a:avLst/>
            <a:gdLst/>
            <a:ahLst/>
            <a:cxnLst/>
            <a:rect l="l" t="t" r="r" b="b"/>
            <a:pathLst>
              <a:path w="2353310" h="29210">
                <a:moveTo>
                  <a:pt x="580644" y="0"/>
                </a:moveTo>
                <a:lnTo>
                  <a:pt x="0" y="0"/>
                </a:lnTo>
                <a:lnTo>
                  <a:pt x="0" y="28956"/>
                </a:lnTo>
                <a:lnTo>
                  <a:pt x="580644" y="28956"/>
                </a:lnTo>
                <a:lnTo>
                  <a:pt x="580644" y="0"/>
                </a:lnTo>
                <a:close/>
              </a:path>
              <a:path w="2353310" h="29210">
                <a:moveTo>
                  <a:pt x="1563573" y="0"/>
                </a:moveTo>
                <a:lnTo>
                  <a:pt x="1176489" y="0"/>
                </a:lnTo>
                <a:lnTo>
                  <a:pt x="1176489" y="28956"/>
                </a:lnTo>
                <a:lnTo>
                  <a:pt x="1563573" y="28956"/>
                </a:lnTo>
                <a:lnTo>
                  <a:pt x="1563573" y="0"/>
                </a:lnTo>
                <a:close/>
              </a:path>
              <a:path w="2353310" h="29210">
                <a:moveTo>
                  <a:pt x="2353018" y="0"/>
                </a:moveTo>
                <a:lnTo>
                  <a:pt x="2159470" y="0"/>
                </a:lnTo>
                <a:lnTo>
                  <a:pt x="2159470" y="28956"/>
                </a:lnTo>
                <a:lnTo>
                  <a:pt x="2353018" y="28956"/>
                </a:lnTo>
                <a:lnTo>
                  <a:pt x="235301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4372" y="1657349"/>
            <a:ext cx="6670675" cy="1801495"/>
          </a:xfrm>
          <a:prstGeom prst="rect">
            <a:avLst/>
          </a:prstGeom>
        </p:spPr>
        <p:txBody>
          <a:bodyPr vert="horz" wrap="square" lIns="0" tIns="24892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960"/>
              </a:spcBef>
            </a:pPr>
            <a:r>
              <a:rPr sz="3600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Vậy</a:t>
            </a:r>
            <a:r>
              <a:rPr sz="3600" i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85" dirty="0">
                <a:solidFill>
                  <a:srgbClr val="FF0000"/>
                </a:solidFill>
                <a:latin typeface="Times New Roman"/>
                <a:cs typeface="Times New Roman"/>
              </a:rPr>
              <a:t>phân</a:t>
            </a:r>
            <a:r>
              <a:rPr sz="3600" i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3600" i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chỉ</a:t>
            </a:r>
            <a:r>
              <a:rPr sz="3600" i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85" dirty="0">
                <a:solidFill>
                  <a:srgbClr val="FF0000"/>
                </a:solidFill>
                <a:latin typeface="Times New Roman"/>
                <a:cs typeface="Times New Roman"/>
              </a:rPr>
              <a:t>phần</a:t>
            </a:r>
            <a:r>
              <a:rPr sz="3600" i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70" dirty="0">
                <a:solidFill>
                  <a:srgbClr val="FF0000"/>
                </a:solidFill>
                <a:latin typeface="Times New Roman"/>
                <a:cs typeface="Times New Roman"/>
              </a:rPr>
              <a:t>đã</a:t>
            </a:r>
            <a:r>
              <a:rPr sz="3600" i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114" dirty="0">
                <a:solidFill>
                  <a:srgbClr val="FF0000"/>
                </a:solidFill>
                <a:latin typeface="Times New Roman"/>
                <a:cs typeface="Times New Roman"/>
              </a:rPr>
              <a:t>tô</a:t>
            </a:r>
            <a:r>
              <a:rPr sz="3600" i="1" spc="-1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140" dirty="0">
                <a:solidFill>
                  <a:srgbClr val="FF0000"/>
                </a:solidFill>
                <a:latin typeface="Times New Roman"/>
                <a:cs typeface="Times New Roman"/>
              </a:rPr>
              <a:t>màu</a:t>
            </a:r>
            <a:r>
              <a:rPr sz="3600" i="1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là:</a:t>
            </a:r>
            <a:endParaRPr sz="3600">
              <a:latin typeface="Times New Roman"/>
              <a:cs typeface="Times New Roman"/>
            </a:endParaRPr>
          </a:p>
          <a:p>
            <a:pPr marL="146685">
              <a:lnSpc>
                <a:spcPts val="3565"/>
              </a:lnSpc>
              <a:spcBef>
                <a:spcPts val="1865"/>
              </a:spcBef>
              <a:tabLst>
                <a:tab pos="758825" algn="l"/>
                <a:tab pos="1322705" algn="l"/>
                <a:tab pos="1740535" algn="l"/>
              </a:tabLst>
            </a:pPr>
            <a:r>
              <a:rPr sz="3900" spc="292" baseline="44871" dirty="0">
                <a:solidFill>
                  <a:srgbClr val="FF0000"/>
                </a:solidFill>
                <a:latin typeface="Times New Roman"/>
                <a:cs typeface="Times New Roman"/>
              </a:rPr>
              <a:t>50</a:t>
            </a:r>
            <a:r>
              <a:rPr sz="3900" baseline="4487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600" spc="59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900" spc="254" baseline="44871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3900" baseline="4487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600" spc="64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600" spc="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900" spc="330" baseline="44871" dirty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r>
              <a:rPr sz="3900" spc="209" baseline="4487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-10" dirty="0">
                <a:solidFill>
                  <a:srgbClr val="FF0000"/>
                </a:solidFill>
                <a:latin typeface="Times New Roman"/>
                <a:cs typeface="Times New Roman"/>
              </a:rPr>
              <a:t>hình.</a:t>
            </a:r>
            <a:endParaRPr sz="3600">
              <a:latin typeface="Times New Roman"/>
              <a:cs typeface="Times New Roman"/>
            </a:endParaRPr>
          </a:p>
          <a:p>
            <a:pPr marL="50800">
              <a:lnSpc>
                <a:spcPts val="2365"/>
              </a:lnSpc>
              <a:tabLst>
                <a:tab pos="1226820" algn="l"/>
                <a:tab pos="2210435" algn="l"/>
              </a:tabLst>
            </a:pPr>
            <a:r>
              <a:rPr sz="2600" spc="180" dirty="0">
                <a:solidFill>
                  <a:srgbClr val="FF0000"/>
                </a:solidFill>
                <a:latin typeface="Times New Roman"/>
                <a:cs typeface="Times New Roman"/>
              </a:rPr>
              <a:t>100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spc="180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2600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600" spc="155" dirty="0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5957" y="3917822"/>
            <a:ext cx="581025" cy="29209"/>
          </a:xfrm>
          <a:custGeom>
            <a:avLst/>
            <a:gdLst/>
            <a:ahLst/>
            <a:cxnLst/>
            <a:rect l="l" t="t" r="r" b="b"/>
            <a:pathLst>
              <a:path w="581025" h="29210">
                <a:moveTo>
                  <a:pt x="580644" y="0"/>
                </a:moveTo>
                <a:lnTo>
                  <a:pt x="0" y="0"/>
                </a:lnTo>
                <a:lnTo>
                  <a:pt x="0" y="28956"/>
                </a:lnTo>
                <a:lnTo>
                  <a:pt x="580644" y="28956"/>
                </a:lnTo>
                <a:lnTo>
                  <a:pt x="5806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57072" y="3593033"/>
            <a:ext cx="40011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35025" algn="l"/>
                <a:tab pos="1447165" algn="l"/>
              </a:tabLst>
            </a:pPr>
            <a:r>
              <a:rPr sz="3600" i="1" spc="-25" dirty="0">
                <a:solidFill>
                  <a:srgbClr val="FF0000"/>
                </a:solidFill>
                <a:latin typeface="Times New Roman"/>
                <a:cs typeface="Times New Roman"/>
              </a:rPr>
              <a:t>Mà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900" spc="270" baseline="44871" dirty="0">
                <a:solidFill>
                  <a:srgbClr val="FF0000"/>
                </a:solidFill>
                <a:latin typeface="Times New Roman"/>
                <a:cs typeface="Times New Roman"/>
              </a:rPr>
              <a:t>50</a:t>
            </a:r>
            <a:r>
              <a:rPr sz="3900" baseline="44871" dirty="0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3600" spc="64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6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90" dirty="0">
                <a:solidFill>
                  <a:srgbClr val="FF0000"/>
                </a:solidFill>
                <a:latin typeface="Times New Roman"/>
                <a:cs typeface="Times New Roman"/>
              </a:rPr>
              <a:t>0,50</a:t>
            </a:r>
            <a:r>
              <a:rPr sz="3600" spc="8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645" dirty="0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sz="3600" spc="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40" dirty="0">
                <a:solidFill>
                  <a:srgbClr val="FF0000"/>
                </a:solidFill>
                <a:latin typeface="Times New Roman"/>
                <a:cs typeface="Times New Roman"/>
              </a:rPr>
              <a:t>0,5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2472" y="3909397"/>
            <a:ext cx="8101965" cy="106362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713740">
              <a:lnSpc>
                <a:spcPct val="100000"/>
              </a:lnSpc>
              <a:spcBef>
                <a:spcPts val="420"/>
              </a:spcBef>
            </a:pPr>
            <a:r>
              <a:rPr sz="2600" spc="195" dirty="0">
                <a:solidFill>
                  <a:srgbClr val="FF0000"/>
                </a:solidFill>
                <a:latin typeface="Times New Roman"/>
                <a:cs typeface="Times New Roman"/>
              </a:rPr>
              <a:t>100</a:t>
            </a:r>
            <a:endParaRPr sz="2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3600" i="1" spc="-35" dirty="0">
                <a:solidFill>
                  <a:srgbClr val="FF0000"/>
                </a:solidFill>
                <a:latin typeface="Times New Roman"/>
                <a:cs typeface="Times New Roman"/>
              </a:rPr>
              <a:t>Vậy</a:t>
            </a:r>
            <a:r>
              <a:rPr sz="3600" i="1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130" dirty="0">
                <a:solidFill>
                  <a:srgbClr val="FF0000"/>
                </a:solidFill>
                <a:latin typeface="Times New Roman"/>
                <a:cs typeface="Times New Roman"/>
              </a:rPr>
              <a:t>những</a:t>
            </a:r>
            <a:r>
              <a:rPr sz="3600" i="1" spc="-1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85" dirty="0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sz="3600" i="1" spc="-1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nói</a:t>
            </a:r>
            <a:r>
              <a:rPr sz="3600" i="1" spc="-1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85" dirty="0">
                <a:solidFill>
                  <a:srgbClr val="FF0000"/>
                </a:solidFill>
                <a:latin typeface="Times New Roman"/>
                <a:cs typeface="Times New Roman"/>
              </a:rPr>
              <a:t>đúng</a:t>
            </a:r>
            <a:r>
              <a:rPr sz="3600" i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dirty="0">
                <a:solidFill>
                  <a:srgbClr val="FF0000"/>
                </a:solidFill>
                <a:latin typeface="Times New Roman"/>
                <a:cs typeface="Times New Roman"/>
              </a:rPr>
              <a:t>là</a:t>
            </a:r>
            <a:r>
              <a:rPr sz="3600" i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-70" dirty="0">
                <a:solidFill>
                  <a:srgbClr val="FF0000"/>
                </a:solidFill>
                <a:latin typeface="Times New Roman"/>
                <a:cs typeface="Times New Roman"/>
              </a:rPr>
              <a:t>Hoa,</a:t>
            </a:r>
            <a:r>
              <a:rPr sz="3600" i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Linh,</a:t>
            </a:r>
            <a:r>
              <a:rPr sz="3600" i="1" spc="-114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i="1" spc="-20" dirty="0">
                <a:solidFill>
                  <a:srgbClr val="FF0000"/>
                </a:solidFill>
                <a:latin typeface="Times New Roman"/>
                <a:cs typeface="Times New Roman"/>
              </a:rPr>
              <a:t>Đan.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7555" y="262127"/>
              <a:ext cx="11677015" cy="6334125"/>
            </a:xfrm>
            <a:custGeom>
              <a:avLst/>
              <a:gdLst/>
              <a:ahLst/>
              <a:cxnLst/>
              <a:rect l="l" t="t" r="r" b="b"/>
              <a:pathLst>
                <a:path w="11677015" h="6334125">
                  <a:moveTo>
                    <a:pt x="11045317" y="0"/>
                  </a:moveTo>
                  <a:lnTo>
                    <a:pt x="631609" y="0"/>
                  </a:lnTo>
                  <a:lnTo>
                    <a:pt x="584471" y="1732"/>
                  </a:lnTo>
                  <a:lnTo>
                    <a:pt x="538273" y="6849"/>
                  </a:lnTo>
                  <a:lnTo>
                    <a:pt x="493139" y="15227"/>
                  </a:lnTo>
                  <a:lnTo>
                    <a:pt x="449191" y="26745"/>
                  </a:lnTo>
                  <a:lnTo>
                    <a:pt x="406549" y="41280"/>
                  </a:lnTo>
                  <a:lnTo>
                    <a:pt x="365337" y="58710"/>
                  </a:lnTo>
                  <a:lnTo>
                    <a:pt x="325676" y="78913"/>
                  </a:lnTo>
                  <a:lnTo>
                    <a:pt x="287690" y="101766"/>
                  </a:lnTo>
                  <a:lnTo>
                    <a:pt x="251499" y="127148"/>
                  </a:lnTo>
                  <a:lnTo>
                    <a:pt x="217225" y="154935"/>
                  </a:lnTo>
                  <a:lnTo>
                    <a:pt x="184992" y="185007"/>
                  </a:lnTo>
                  <a:lnTo>
                    <a:pt x="154922" y="217240"/>
                  </a:lnTo>
                  <a:lnTo>
                    <a:pt x="127135" y="251512"/>
                  </a:lnTo>
                  <a:lnTo>
                    <a:pt x="101755" y="287702"/>
                  </a:lnTo>
                  <a:lnTo>
                    <a:pt x="78903" y="325687"/>
                  </a:lnTo>
                  <a:lnTo>
                    <a:pt x="58702" y="365344"/>
                  </a:lnTo>
                  <a:lnTo>
                    <a:pt x="41274" y="406552"/>
                  </a:lnTo>
                  <a:lnTo>
                    <a:pt x="26741" y="449188"/>
                  </a:lnTo>
                  <a:lnTo>
                    <a:pt x="15225" y="493130"/>
                  </a:lnTo>
                  <a:lnTo>
                    <a:pt x="6848" y="538256"/>
                  </a:lnTo>
                  <a:lnTo>
                    <a:pt x="1732" y="584444"/>
                  </a:lnTo>
                  <a:lnTo>
                    <a:pt x="0" y="631571"/>
                  </a:lnTo>
                  <a:lnTo>
                    <a:pt x="0" y="5702134"/>
                  </a:lnTo>
                  <a:lnTo>
                    <a:pt x="1732" y="5749272"/>
                  </a:lnTo>
                  <a:lnTo>
                    <a:pt x="6848" y="5795470"/>
                  </a:lnTo>
                  <a:lnTo>
                    <a:pt x="15225" y="5840604"/>
                  </a:lnTo>
                  <a:lnTo>
                    <a:pt x="26741" y="5884552"/>
                  </a:lnTo>
                  <a:lnTo>
                    <a:pt x="41274" y="5927194"/>
                  </a:lnTo>
                  <a:lnTo>
                    <a:pt x="58702" y="5968406"/>
                  </a:lnTo>
                  <a:lnTo>
                    <a:pt x="78903" y="6008067"/>
                  </a:lnTo>
                  <a:lnTo>
                    <a:pt x="101755" y="6046053"/>
                  </a:lnTo>
                  <a:lnTo>
                    <a:pt x="127135" y="6082244"/>
                  </a:lnTo>
                  <a:lnTo>
                    <a:pt x="154922" y="6116518"/>
                  </a:lnTo>
                  <a:lnTo>
                    <a:pt x="184992" y="6148751"/>
                  </a:lnTo>
                  <a:lnTo>
                    <a:pt x="217225" y="6178821"/>
                  </a:lnTo>
                  <a:lnTo>
                    <a:pt x="251499" y="6206608"/>
                  </a:lnTo>
                  <a:lnTo>
                    <a:pt x="287690" y="6231988"/>
                  </a:lnTo>
                  <a:lnTo>
                    <a:pt x="325676" y="6254840"/>
                  </a:lnTo>
                  <a:lnTo>
                    <a:pt x="365337" y="6275041"/>
                  </a:lnTo>
                  <a:lnTo>
                    <a:pt x="406549" y="6292469"/>
                  </a:lnTo>
                  <a:lnTo>
                    <a:pt x="449191" y="6307002"/>
                  </a:lnTo>
                  <a:lnTo>
                    <a:pt x="493139" y="6318518"/>
                  </a:lnTo>
                  <a:lnTo>
                    <a:pt x="538273" y="6326895"/>
                  </a:lnTo>
                  <a:lnTo>
                    <a:pt x="584471" y="6332011"/>
                  </a:lnTo>
                  <a:lnTo>
                    <a:pt x="631609" y="6333744"/>
                  </a:lnTo>
                  <a:lnTo>
                    <a:pt x="11045317" y="6333744"/>
                  </a:lnTo>
                  <a:lnTo>
                    <a:pt x="11092443" y="6332011"/>
                  </a:lnTo>
                  <a:lnTo>
                    <a:pt x="11138631" y="6326895"/>
                  </a:lnTo>
                  <a:lnTo>
                    <a:pt x="11183757" y="6318518"/>
                  </a:lnTo>
                  <a:lnTo>
                    <a:pt x="11227699" y="6307002"/>
                  </a:lnTo>
                  <a:lnTo>
                    <a:pt x="11270335" y="6292469"/>
                  </a:lnTo>
                  <a:lnTo>
                    <a:pt x="11311543" y="6275041"/>
                  </a:lnTo>
                  <a:lnTo>
                    <a:pt x="11351200" y="6254840"/>
                  </a:lnTo>
                  <a:lnTo>
                    <a:pt x="11389185" y="6231988"/>
                  </a:lnTo>
                  <a:lnTo>
                    <a:pt x="11425375" y="6206608"/>
                  </a:lnTo>
                  <a:lnTo>
                    <a:pt x="11459647" y="6178821"/>
                  </a:lnTo>
                  <a:lnTo>
                    <a:pt x="11491880" y="6148751"/>
                  </a:lnTo>
                  <a:lnTo>
                    <a:pt x="11521952" y="6116518"/>
                  </a:lnTo>
                  <a:lnTo>
                    <a:pt x="11549739" y="6082244"/>
                  </a:lnTo>
                  <a:lnTo>
                    <a:pt x="11575121" y="6046053"/>
                  </a:lnTo>
                  <a:lnTo>
                    <a:pt x="11597974" y="6008067"/>
                  </a:lnTo>
                  <a:lnTo>
                    <a:pt x="11618177" y="5968406"/>
                  </a:lnTo>
                  <a:lnTo>
                    <a:pt x="11635607" y="5927194"/>
                  </a:lnTo>
                  <a:lnTo>
                    <a:pt x="11650142" y="5884552"/>
                  </a:lnTo>
                  <a:lnTo>
                    <a:pt x="11661660" y="5840604"/>
                  </a:lnTo>
                  <a:lnTo>
                    <a:pt x="11670038" y="5795470"/>
                  </a:lnTo>
                  <a:lnTo>
                    <a:pt x="11675155" y="5749272"/>
                  </a:lnTo>
                  <a:lnTo>
                    <a:pt x="11676888" y="5702134"/>
                  </a:lnTo>
                  <a:lnTo>
                    <a:pt x="11676888" y="631571"/>
                  </a:lnTo>
                  <a:lnTo>
                    <a:pt x="11675155" y="584444"/>
                  </a:lnTo>
                  <a:lnTo>
                    <a:pt x="11670038" y="538256"/>
                  </a:lnTo>
                  <a:lnTo>
                    <a:pt x="11661660" y="493130"/>
                  </a:lnTo>
                  <a:lnTo>
                    <a:pt x="11650142" y="449188"/>
                  </a:lnTo>
                  <a:lnTo>
                    <a:pt x="11635607" y="406552"/>
                  </a:lnTo>
                  <a:lnTo>
                    <a:pt x="11618177" y="365344"/>
                  </a:lnTo>
                  <a:lnTo>
                    <a:pt x="11597974" y="325687"/>
                  </a:lnTo>
                  <a:lnTo>
                    <a:pt x="11575121" y="287702"/>
                  </a:lnTo>
                  <a:lnTo>
                    <a:pt x="11549739" y="251512"/>
                  </a:lnTo>
                  <a:lnTo>
                    <a:pt x="11521952" y="217240"/>
                  </a:lnTo>
                  <a:lnTo>
                    <a:pt x="11491880" y="185007"/>
                  </a:lnTo>
                  <a:lnTo>
                    <a:pt x="11459647" y="154935"/>
                  </a:lnTo>
                  <a:lnTo>
                    <a:pt x="11425375" y="127148"/>
                  </a:lnTo>
                  <a:lnTo>
                    <a:pt x="11389185" y="101766"/>
                  </a:lnTo>
                  <a:lnTo>
                    <a:pt x="11351200" y="78913"/>
                  </a:lnTo>
                  <a:lnTo>
                    <a:pt x="11311543" y="58710"/>
                  </a:lnTo>
                  <a:lnTo>
                    <a:pt x="11270335" y="41280"/>
                  </a:lnTo>
                  <a:lnTo>
                    <a:pt x="11227699" y="26745"/>
                  </a:lnTo>
                  <a:lnTo>
                    <a:pt x="11183757" y="15227"/>
                  </a:lnTo>
                  <a:lnTo>
                    <a:pt x="11138631" y="6849"/>
                  </a:lnTo>
                  <a:lnTo>
                    <a:pt x="11092443" y="1732"/>
                  </a:lnTo>
                  <a:lnTo>
                    <a:pt x="11045317" y="0"/>
                  </a:lnTo>
                  <a:close/>
                </a:path>
              </a:pathLst>
            </a:custGeom>
            <a:solidFill>
              <a:srgbClr val="FFFFFF">
                <a:alpha val="7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3736" y="2993135"/>
              <a:ext cx="3945635" cy="36027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160" y="925067"/>
              <a:ext cx="7193280" cy="5791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1032510" y="1600961"/>
              <a:ext cx="10137775" cy="4467225"/>
            </a:xfrm>
            <a:custGeom>
              <a:avLst/>
              <a:gdLst/>
              <a:ahLst/>
              <a:cxnLst/>
              <a:rect l="l" t="t" r="r" b="b"/>
              <a:pathLst>
                <a:path w="10137775" h="4467225">
                  <a:moveTo>
                    <a:pt x="9393174" y="0"/>
                  </a:moveTo>
                  <a:lnTo>
                    <a:pt x="744473" y="0"/>
                  </a:lnTo>
                  <a:lnTo>
                    <a:pt x="695531" y="1583"/>
                  </a:lnTo>
                  <a:lnTo>
                    <a:pt x="647433" y="6269"/>
                  </a:lnTo>
                  <a:lnTo>
                    <a:pt x="600277" y="13960"/>
                  </a:lnTo>
                  <a:lnTo>
                    <a:pt x="554162" y="24556"/>
                  </a:lnTo>
                  <a:lnTo>
                    <a:pt x="509186" y="37959"/>
                  </a:lnTo>
                  <a:lnTo>
                    <a:pt x="465447" y="54073"/>
                  </a:lnTo>
                  <a:lnTo>
                    <a:pt x="423043" y="72797"/>
                  </a:lnTo>
                  <a:lnTo>
                    <a:pt x="382072" y="94035"/>
                  </a:lnTo>
                  <a:lnTo>
                    <a:pt x="342633" y="117688"/>
                  </a:lnTo>
                  <a:lnTo>
                    <a:pt x="304824" y="143658"/>
                  </a:lnTo>
                  <a:lnTo>
                    <a:pt x="268742" y="171846"/>
                  </a:lnTo>
                  <a:lnTo>
                    <a:pt x="234487" y="202155"/>
                  </a:lnTo>
                  <a:lnTo>
                    <a:pt x="202155" y="234487"/>
                  </a:lnTo>
                  <a:lnTo>
                    <a:pt x="171846" y="268742"/>
                  </a:lnTo>
                  <a:lnTo>
                    <a:pt x="143658" y="304824"/>
                  </a:lnTo>
                  <a:lnTo>
                    <a:pt x="117688" y="342633"/>
                  </a:lnTo>
                  <a:lnTo>
                    <a:pt x="94035" y="382072"/>
                  </a:lnTo>
                  <a:lnTo>
                    <a:pt x="72797" y="423043"/>
                  </a:lnTo>
                  <a:lnTo>
                    <a:pt x="54073" y="465447"/>
                  </a:lnTo>
                  <a:lnTo>
                    <a:pt x="37959" y="509186"/>
                  </a:lnTo>
                  <a:lnTo>
                    <a:pt x="24556" y="554162"/>
                  </a:lnTo>
                  <a:lnTo>
                    <a:pt x="13960" y="600277"/>
                  </a:lnTo>
                  <a:lnTo>
                    <a:pt x="6269" y="647433"/>
                  </a:lnTo>
                  <a:lnTo>
                    <a:pt x="1583" y="695531"/>
                  </a:lnTo>
                  <a:lnTo>
                    <a:pt x="0" y="744474"/>
                  </a:lnTo>
                  <a:lnTo>
                    <a:pt x="0" y="3722370"/>
                  </a:lnTo>
                  <a:lnTo>
                    <a:pt x="1583" y="3771318"/>
                  </a:lnTo>
                  <a:lnTo>
                    <a:pt x="6269" y="3819420"/>
                  </a:lnTo>
                  <a:lnTo>
                    <a:pt x="13960" y="3866580"/>
                  </a:lnTo>
                  <a:lnTo>
                    <a:pt x="24556" y="3912698"/>
                  </a:lnTo>
                  <a:lnTo>
                    <a:pt x="37959" y="3957676"/>
                  </a:lnTo>
                  <a:lnTo>
                    <a:pt x="54073" y="4001417"/>
                  </a:lnTo>
                  <a:lnTo>
                    <a:pt x="72797" y="4043822"/>
                  </a:lnTo>
                  <a:lnTo>
                    <a:pt x="94035" y="4084793"/>
                  </a:lnTo>
                  <a:lnTo>
                    <a:pt x="117688" y="4124232"/>
                  </a:lnTo>
                  <a:lnTo>
                    <a:pt x="143658" y="4162041"/>
                  </a:lnTo>
                  <a:lnTo>
                    <a:pt x="171846" y="4198122"/>
                  </a:lnTo>
                  <a:lnTo>
                    <a:pt x="202155" y="4232376"/>
                  </a:lnTo>
                  <a:lnTo>
                    <a:pt x="234487" y="4264706"/>
                  </a:lnTo>
                  <a:lnTo>
                    <a:pt x="268742" y="4295013"/>
                  </a:lnTo>
                  <a:lnTo>
                    <a:pt x="304824" y="4323200"/>
                  </a:lnTo>
                  <a:lnTo>
                    <a:pt x="342633" y="4349168"/>
                  </a:lnTo>
                  <a:lnTo>
                    <a:pt x="382072" y="4372818"/>
                  </a:lnTo>
                  <a:lnTo>
                    <a:pt x="423043" y="4394054"/>
                  </a:lnTo>
                  <a:lnTo>
                    <a:pt x="465447" y="4412777"/>
                  </a:lnTo>
                  <a:lnTo>
                    <a:pt x="509186" y="4428889"/>
                  </a:lnTo>
                  <a:lnTo>
                    <a:pt x="554162" y="4442291"/>
                  </a:lnTo>
                  <a:lnTo>
                    <a:pt x="600277" y="4452885"/>
                  </a:lnTo>
                  <a:lnTo>
                    <a:pt x="647433" y="4460574"/>
                  </a:lnTo>
                  <a:lnTo>
                    <a:pt x="695531" y="4465260"/>
                  </a:lnTo>
                  <a:lnTo>
                    <a:pt x="744473" y="4466844"/>
                  </a:lnTo>
                  <a:lnTo>
                    <a:pt x="9393174" y="4466844"/>
                  </a:lnTo>
                  <a:lnTo>
                    <a:pt x="9442116" y="4465260"/>
                  </a:lnTo>
                  <a:lnTo>
                    <a:pt x="9490214" y="4460574"/>
                  </a:lnTo>
                  <a:lnTo>
                    <a:pt x="9537370" y="4452885"/>
                  </a:lnTo>
                  <a:lnTo>
                    <a:pt x="9583485" y="4442291"/>
                  </a:lnTo>
                  <a:lnTo>
                    <a:pt x="9628461" y="4428889"/>
                  </a:lnTo>
                  <a:lnTo>
                    <a:pt x="9672200" y="4412777"/>
                  </a:lnTo>
                  <a:lnTo>
                    <a:pt x="9714604" y="4394054"/>
                  </a:lnTo>
                  <a:lnTo>
                    <a:pt x="9755575" y="4372818"/>
                  </a:lnTo>
                  <a:lnTo>
                    <a:pt x="9795014" y="4349168"/>
                  </a:lnTo>
                  <a:lnTo>
                    <a:pt x="9832823" y="4323200"/>
                  </a:lnTo>
                  <a:lnTo>
                    <a:pt x="9868905" y="4295013"/>
                  </a:lnTo>
                  <a:lnTo>
                    <a:pt x="9903160" y="4264706"/>
                  </a:lnTo>
                  <a:lnTo>
                    <a:pt x="9935492" y="4232376"/>
                  </a:lnTo>
                  <a:lnTo>
                    <a:pt x="9965801" y="4198122"/>
                  </a:lnTo>
                  <a:lnTo>
                    <a:pt x="9993989" y="4162041"/>
                  </a:lnTo>
                  <a:lnTo>
                    <a:pt x="10019959" y="4124232"/>
                  </a:lnTo>
                  <a:lnTo>
                    <a:pt x="10043612" y="4084793"/>
                  </a:lnTo>
                  <a:lnTo>
                    <a:pt x="10064850" y="4043822"/>
                  </a:lnTo>
                  <a:lnTo>
                    <a:pt x="10083574" y="4001417"/>
                  </a:lnTo>
                  <a:lnTo>
                    <a:pt x="10099688" y="3957676"/>
                  </a:lnTo>
                  <a:lnTo>
                    <a:pt x="10113091" y="3912698"/>
                  </a:lnTo>
                  <a:lnTo>
                    <a:pt x="10123687" y="3866580"/>
                  </a:lnTo>
                  <a:lnTo>
                    <a:pt x="10131378" y="3819420"/>
                  </a:lnTo>
                  <a:lnTo>
                    <a:pt x="10136064" y="3771318"/>
                  </a:lnTo>
                  <a:lnTo>
                    <a:pt x="10137648" y="3722370"/>
                  </a:lnTo>
                  <a:lnTo>
                    <a:pt x="10137648" y="744474"/>
                  </a:lnTo>
                  <a:lnTo>
                    <a:pt x="10136064" y="695531"/>
                  </a:lnTo>
                  <a:lnTo>
                    <a:pt x="10131378" y="647433"/>
                  </a:lnTo>
                  <a:lnTo>
                    <a:pt x="10123687" y="600277"/>
                  </a:lnTo>
                  <a:lnTo>
                    <a:pt x="10113091" y="554162"/>
                  </a:lnTo>
                  <a:lnTo>
                    <a:pt x="10099688" y="509186"/>
                  </a:lnTo>
                  <a:lnTo>
                    <a:pt x="10083574" y="465447"/>
                  </a:lnTo>
                  <a:lnTo>
                    <a:pt x="10064850" y="423043"/>
                  </a:lnTo>
                  <a:lnTo>
                    <a:pt x="10043612" y="382072"/>
                  </a:lnTo>
                  <a:lnTo>
                    <a:pt x="10019959" y="342633"/>
                  </a:lnTo>
                  <a:lnTo>
                    <a:pt x="9993989" y="304824"/>
                  </a:lnTo>
                  <a:lnTo>
                    <a:pt x="9965801" y="268742"/>
                  </a:lnTo>
                  <a:lnTo>
                    <a:pt x="9935492" y="234487"/>
                  </a:lnTo>
                  <a:lnTo>
                    <a:pt x="9903160" y="202155"/>
                  </a:lnTo>
                  <a:lnTo>
                    <a:pt x="9868905" y="171846"/>
                  </a:lnTo>
                  <a:lnTo>
                    <a:pt x="9832823" y="143658"/>
                  </a:lnTo>
                  <a:lnTo>
                    <a:pt x="9795014" y="117688"/>
                  </a:lnTo>
                  <a:lnTo>
                    <a:pt x="9755575" y="94035"/>
                  </a:lnTo>
                  <a:lnTo>
                    <a:pt x="9714604" y="72797"/>
                  </a:lnTo>
                  <a:lnTo>
                    <a:pt x="9672200" y="54073"/>
                  </a:lnTo>
                  <a:lnTo>
                    <a:pt x="9628461" y="37959"/>
                  </a:lnTo>
                  <a:lnTo>
                    <a:pt x="9583485" y="24556"/>
                  </a:lnTo>
                  <a:lnTo>
                    <a:pt x="9537370" y="13960"/>
                  </a:lnTo>
                  <a:lnTo>
                    <a:pt x="9490214" y="6269"/>
                  </a:lnTo>
                  <a:lnTo>
                    <a:pt x="9442116" y="1583"/>
                  </a:lnTo>
                  <a:lnTo>
                    <a:pt x="9393174" y="0"/>
                  </a:lnTo>
                  <a:close/>
                </a:path>
              </a:pathLst>
            </a:custGeom>
            <a:solidFill>
              <a:srgbClr val="FFFFFF">
                <a:alpha val="6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32510" y="1600961"/>
              <a:ext cx="10137775" cy="4467225"/>
            </a:xfrm>
            <a:custGeom>
              <a:avLst/>
              <a:gdLst/>
              <a:ahLst/>
              <a:cxnLst/>
              <a:rect l="l" t="t" r="r" b="b"/>
              <a:pathLst>
                <a:path w="10137775" h="4467225">
                  <a:moveTo>
                    <a:pt x="0" y="744474"/>
                  </a:moveTo>
                  <a:lnTo>
                    <a:pt x="1583" y="695531"/>
                  </a:lnTo>
                  <a:lnTo>
                    <a:pt x="6269" y="647433"/>
                  </a:lnTo>
                  <a:lnTo>
                    <a:pt x="13960" y="600277"/>
                  </a:lnTo>
                  <a:lnTo>
                    <a:pt x="24556" y="554162"/>
                  </a:lnTo>
                  <a:lnTo>
                    <a:pt x="37959" y="509186"/>
                  </a:lnTo>
                  <a:lnTo>
                    <a:pt x="54073" y="465447"/>
                  </a:lnTo>
                  <a:lnTo>
                    <a:pt x="72797" y="423043"/>
                  </a:lnTo>
                  <a:lnTo>
                    <a:pt x="94035" y="382072"/>
                  </a:lnTo>
                  <a:lnTo>
                    <a:pt x="117688" y="342633"/>
                  </a:lnTo>
                  <a:lnTo>
                    <a:pt x="143658" y="304824"/>
                  </a:lnTo>
                  <a:lnTo>
                    <a:pt x="171846" y="268742"/>
                  </a:lnTo>
                  <a:lnTo>
                    <a:pt x="202155" y="234487"/>
                  </a:lnTo>
                  <a:lnTo>
                    <a:pt x="234487" y="202155"/>
                  </a:lnTo>
                  <a:lnTo>
                    <a:pt x="268742" y="171846"/>
                  </a:lnTo>
                  <a:lnTo>
                    <a:pt x="304824" y="143658"/>
                  </a:lnTo>
                  <a:lnTo>
                    <a:pt x="342633" y="117688"/>
                  </a:lnTo>
                  <a:lnTo>
                    <a:pt x="382072" y="94035"/>
                  </a:lnTo>
                  <a:lnTo>
                    <a:pt x="423043" y="72797"/>
                  </a:lnTo>
                  <a:lnTo>
                    <a:pt x="465447" y="54073"/>
                  </a:lnTo>
                  <a:lnTo>
                    <a:pt x="509186" y="37959"/>
                  </a:lnTo>
                  <a:lnTo>
                    <a:pt x="554162" y="24556"/>
                  </a:lnTo>
                  <a:lnTo>
                    <a:pt x="600277" y="13960"/>
                  </a:lnTo>
                  <a:lnTo>
                    <a:pt x="647433" y="6269"/>
                  </a:lnTo>
                  <a:lnTo>
                    <a:pt x="695531" y="1583"/>
                  </a:lnTo>
                  <a:lnTo>
                    <a:pt x="744473" y="0"/>
                  </a:lnTo>
                  <a:lnTo>
                    <a:pt x="9393174" y="0"/>
                  </a:lnTo>
                  <a:lnTo>
                    <a:pt x="9442116" y="1583"/>
                  </a:lnTo>
                  <a:lnTo>
                    <a:pt x="9490214" y="6269"/>
                  </a:lnTo>
                  <a:lnTo>
                    <a:pt x="9537370" y="13960"/>
                  </a:lnTo>
                  <a:lnTo>
                    <a:pt x="9583485" y="24556"/>
                  </a:lnTo>
                  <a:lnTo>
                    <a:pt x="9628461" y="37959"/>
                  </a:lnTo>
                  <a:lnTo>
                    <a:pt x="9672200" y="54073"/>
                  </a:lnTo>
                  <a:lnTo>
                    <a:pt x="9714604" y="72797"/>
                  </a:lnTo>
                  <a:lnTo>
                    <a:pt x="9755575" y="94035"/>
                  </a:lnTo>
                  <a:lnTo>
                    <a:pt x="9795014" y="117688"/>
                  </a:lnTo>
                  <a:lnTo>
                    <a:pt x="9832823" y="143658"/>
                  </a:lnTo>
                  <a:lnTo>
                    <a:pt x="9868905" y="171846"/>
                  </a:lnTo>
                  <a:lnTo>
                    <a:pt x="9903160" y="202155"/>
                  </a:lnTo>
                  <a:lnTo>
                    <a:pt x="9935492" y="234487"/>
                  </a:lnTo>
                  <a:lnTo>
                    <a:pt x="9965801" y="268742"/>
                  </a:lnTo>
                  <a:lnTo>
                    <a:pt x="9993989" y="304824"/>
                  </a:lnTo>
                  <a:lnTo>
                    <a:pt x="10019959" y="342633"/>
                  </a:lnTo>
                  <a:lnTo>
                    <a:pt x="10043612" y="382072"/>
                  </a:lnTo>
                  <a:lnTo>
                    <a:pt x="10064850" y="423043"/>
                  </a:lnTo>
                  <a:lnTo>
                    <a:pt x="10083574" y="465447"/>
                  </a:lnTo>
                  <a:lnTo>
                    <a:pt x="10099688" y="509186"/>
                  </a:lnTo>
                  <a:lnTo>
                    <a:pt x="10113091" y="554162"/>
                  </a:lnTo>
                  <a:lnTo>
                    <a:pt x="10123687" y="600277"/>
                  </a:lnTo>
                  <a:lnTo>
                    <a:pt x="10131378" y="647433"/>
                  </a:lnTo>
                  <a:lnTo>
                    <a:pt x="10136064" y="695531"/>
                  </a:lnTo>
                  <a:lnTo>
                    <a:pt x="10137648" y="744474"/>
                  </a:lnTo>
                  <a:lnTo>
                    <a:pt x="10137648" y="3722370"/>
                  </a:lnTo>
                  <a:lnTo>
                    <a:pt x="10136064" y="3771318"/>
                  </a:lnTo>
                  <a:lnTo>
                    <a:pt x="10131378" y="3819420"/>
                  </a:lnTo>
                  <a:lnTo>
                    <a:pt x="10123687" y="3866580"/>
                  </a:lnTo>
                  <a:lnTo>
                    <a:pt x="10113091" y="3912698"/>
                  </a:lnTo>
                  <a:lnTo>
                    <a:pt x="10099688" y="3957676"/>
                  </a:lnTo>
                  <a:lnTo>
                    <a:pt x="10083574" y="4001417"/>
                  </a:lnTo>
                  <a:lnTo>
                    <a:pt x="10064850" y="4043822"/>
                  </a:lnTo>
                  <a:lnTo>
                    <a:pt x="10043612" y="4084793"/>
                  </a:lnTo>
                  <a:lnTo>
                    <a:pt x="10019959" y="4124232"/>
                  </a:lnTo>
                  <a:lnTo>
                    <a:pt x="9993989" y="4162041"/>
                  </a:lnTo>
                  <a:lnTo>
                    <a:pt x="9965801" y="4198122"/>
                  </a:lnTo>
                  <a:lnTo>
                    <a:pt x="9935492" y="4232376"/>
                  </a:lnTo>
                  <a:lnTo>
                    <a:pt x="9903160" y="4264706"/>
                  </a:lnTo>
                  <a:lnTo>
                    <a:pt x="9868905" y="4295013"/>
                  </a:lnTo>
                  <a:lnTo>
                    <a:pt x="9832823" y="4323200"/>
                  </a:lnTo>
                  <a:lnTo>
                    <a:pt x="9795014" y="4349168"/>
                  </a:lnTo>
                  <a:lnTo>
                    <a:pt x="9755575" y="4372818"/>
                  </a:lnTo>
                  <a:lnTo>
                    <a:pt x="9714604" y="4394054"/>
                  </a:lnTo>
                  <a:lnTo>
                    <a:pt x="9672200" y="4412777"/>
                  </a:lnTo>
                  <a:lnTo>
                    <a:pt x="9628461" y="4428889"/>
                  </a:lnTo>
                  <a:lnTo>
                    <a:pt x="9583485" y="4442291"/>
                  </a:lnTo>
                  <a:lnTo>
                    <a:pt x="9537370" y="4452885"/>
                  </a:lnTo>
                  <a:lnTo>
                    <a:pt x="9490214" y="4460574"/>
                  </a:lnTo>
                  <a:lnTo>
                    <a:pt x="9442116" y="4465260"/>
                  </a:lnTo>
                  <a:lnTo>
                    <a:pt x="9393174" y="4466844"/>
                  </a:lnTo>
                  <a:lnTo>
                    <a:pt x="744473" y="4466844"/>
                  </a:lnTo>
                  <a:lnTo>
                    <a:pt x="695531" y="4465260"/>
                  </a:lnTo>
                  <a:lnTo>
                    <a:pt x="647433" y="4460574"/>
                  </a:lnTo>
                  <a:lnTo>
                    <a:pt x="600277" y="4452885"/>
                  </a:lnTo>
                  <a:lnTo>
                    <a:pt x="554162" y="4442291"/>
                  </a:lnTo>
                  <a:lnTo>
                    <a:pt x="509186" y="4428889"/>
                  </a:lnTo>
                  <a:lnTo>
                    <a:pt x="465447" y="4412777"/>
                  </a:lnTo>
                  <a:lnTo>
                    <a:pt x="423043" y="4394054"/>
                  </a:lnTo>
                  <a:lnTo>
                    <a:pt x="382072" y="4372818"/>
                  </a:lnTo>
                  <a:lnTo>
                    <a:pt x="342633" y="4349168"/>
                  </a:lnTo>
                  <a:lnTo>
                    <a:pt x="304824" y="4323200"/>
                  </a:lnTo>
                  <a:lnTo>
                    <a:pt x="268742" y="4295013"/>
                  </a:lnTo>
                  <a:lnTo>
                    <a:pt x="234487" y="4264706"/>
                  </a:lnTo>
                  <a:lnTo>
                    <a:pt x="202155" y="4232376"/>
                  </a:lnTo>
                  <a:lnTo>
                    <a:pt x="171846" y="4198122"/>
                  </a:lnTo>
                  <a:lnTo>
                    <a:pt x="143658" y="4162041"/>
                  </a:lnTo>
                  <a:lnTo>
                    <a:pt x="117688" y="4124232"/>
                  </a:lnTo>
                  <a:lnTo>
                    <a:pt x="94035" y="4084793"/>
                  </a:lnTo>
                  <a:lnTo>
                    <a:pt x="72797" y="4043822"/>
                  </a:lnTo>
                  <a:lnTo>
                    <a:pt x="54073" y="4001417"/>
                  </a:lnTo>
                  <a:lnTo>
                    <a:pt x="37959" y="3957676"/>
                  </a:lnTo>
                  <a:lnTo>
                    <a:pt x="24556" y="3912698"/>
                  </a:lnTo>
                  <a:lnTo>
                    <a:pt x="13960" y="3866580"/>
                  </a:lnTo>
                  <a:lnTo>
                    <a:pt x="6269" y="3819420"/>
                  </a:lnTo>
                  <a:lnTo>
                    <a:pt x="1583" y="3771318"/>
                  </a:lnTo>
                  <a:lnTo>
                    <a:pt x="0" y="3722370"/>
                  </a:lnTo>
                  <a:lnTo>
                    <a:pt x="0" y="744474"/>
                  </a:lnTo>
                  <a:close/>
                </a:path>
              </a:pathLst>
            </a:custGeom>
            <a:ln w="28575">
              <a:solidFill>
                <a:srgbClr val="0066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2104" y="411480"/>
              <a:ext cx="725805" cy="591820"/>
            </a:xfrm>
            <a:custGeom>
              <a:avLst/>
              <a:gdLst/>
              <a:ahLst/>
              <a:cxnLst/>
              <a:rect l="l" t="t" r="r" b="b"/>
              <a:pathLst>
                <a:path w="725805" h="591819">
                  <a:moveTo>
                    <a:pt x="362712" y="0"/>
                  </a:moveTo>
                  <a:lnTo>
                    <a:pt x="0" y="591312"/>
                  </a:lnTo>
                  <a:lnTo>
                    <a:pt x="725424" y="591312"/>
                  </a:lnTo>
                  <a:lnTo>
                    <a:pt x="36271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2104" y="411480"/>
              <a:ext cx="725805" cy="591820"/>
            </a:xfrm>
            <a:custGeom>
              <a:avLst/>
              <a:gdLst/>
              <a:ahLst/>
              <a:cxnLst/>
              <a:rect l="l" t="t" r="r" b="b"/>
              <a:pathLst>
                <a:path w="725805" h="591819">
                  <a:moveTo>
                    <a:pt x="0" y="591312"/>
                  </a:moveTo>
                  <a:lnTo>
                    <a:pt x="362712" y="0"/>
                  </a:lnTo>
                  <a:lnTo>
                    <a:pt x="725424" y="591312"/>
                  </a:lnTo>
                  <a:lnTo>
                    <a:pt x="0" y="591312"/>
                  </a:lnTo>
                  <a:close/>
                </a:path>
              </a:pathLst>
            </a:custGeom>
            <a:ln w="12700">
              <a:solidFill>
                <a:srgbClr val="86C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69644" y="586486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Lân</a:t>
            </a:r>
            <a:r>
              <a:rPr spc="-105" dirty="0"/>
              <a:t> </a:t>
            </a:r>
            <a:r>
              <a:rPr spc="170" dirty="0"/>
              <a:t>nói</a:t>
            </a:r>
            <a:r>
              <a:rPr spc="-100" dirty="0"/>
              <a:t> </a:t>
            </a:r>
            <a:r>
              <a:rPr dirty="0"/>
              <a:t>rằng:</a:t>
            </a:r>
            <a:r>
              <a:rPr spc="-105" dirty="0"/>
              <a:t> </a:t>
            </a:r>
            <a:r>
              <a:rPr spc="100" dirty="0"/>
              <a:t>“0,80</a:t>
            </a:r>
            <a:r>
              <a:rPr spc="-100" dirty="0"/>
              <a:t> </a:t>
            </a:r>
            <a:r>
              <a:rPr spc="229" dirty="0"/>
              <a:t>lớn</a:t>
            </a:r>
            <a:r>
              <a:rPr spc="-105" dirty="0"/>
              <a:t> </a:t>
            </a:r>
            <a:r>
              <a:rPr spc="254" dirty="0"/>
              <a:t>hơn</a:t>
            </a:r>
            <a:r>
              <a:rPr spc="-110" dirty="0"/>
              <a:t> </a:t>
            </a:r>
            <a:r>
              <a:rPr spc="190" dirty="0"/>
              <a:t>0,8</a:t>
            </a:r>
            <a:r>
              <a:rPr spc="-105" dirty="0"/>
              <a:t> </a:t>
            </a:r>
            <a:r>
              <a:rPr spc="105" dirty="0"/>
              <a:t>vì</a:t>
            </a:r>
            <a:r>
              <a:rPr spc="-90" dirty="0"/>
              <a:t> </a:t>
            </a:r>
            <a:r>
              <a:rPr spc="320" dirty="0"/>
              <a:t>80</a:t>
            </a:r>
            <a:r>
              <a:rPr spc="-100" dirty="0"/>
              <a:t> </a:t>
            </a:r>
            <a:r>
              <a:rPr spc="229" dirty="0"/>
              <a:t>lớn</a:t>
            </a:r>
            <a:r>
              <a:rPr spc="-105" dirty="0"/>
              <a:t> </a:t>
            </a:r>
            <a:r>
              <a:rPr spc="215" dirty="0"/>
              <a:t>hơn </a:t>
            </a:r>
            <a:r>
              <a:rPr spc="-180" dirty="0"/>
              <a:t>8”.</a:t>
            </a:r>
            <a:r>
              <a:rPr spc="-110" dirty="0"/>
              <a:t> </a:t>
            </a:r>
            <a:r>
              <a:rPr spc="-65" dirty="0"/>
              <a:t>Em</a:t>
            </a:r>
            <a:r>
              <a:rPr spc="-145" dirty="0"/>
              <a:t> </a:t>
            </a:r>
            <a:r>
              <a:rPr spc="140" dirty="0"/>
              <a:t>có</a:t>
            </a:r>
            <a:r>
              <a:rPr spc="-120" dirty="0"/>
              <a:t> </a:t>
            </a:r>
            <a:r>
              <a:rPr spc="145" dirty="0"/>
              <a:t>đồng</a:t>
            </a:r>
            <a:r>
              <a:rPr spc="-125" dirty="0"/>
              <a:t> </a:t>
            </a:r>
            <a:r>
              <a:rPr spc="105" dirty="0"/>
              <a:t>ý</a:t>
            </a:r>
            <a:r>
              <a:rPr spc="-120" dirty="0"/>
              <a:t> </a:t>
            </a:r>
            <a:r>
              <a:rPr spc="190" dirty="0"/>
              <a:t>với</a:t>
            </a:r>
            <a:r>
              <a:rPr spc="-120" dirty="0"/>
              <a:t> </a:t>
            </a:r>
            <a:r>
              <a:rPr spc="-40" dirty="0"/>
              <a:t>Lân</a:t>
            </a:r>
            <a:r>
              <a:rPr spc="-125" dirty="0"/>
              <a:t> </a:t>
            </a:r>
            <a:r>
              <a:rPr spc="95" dirty="0"/>
              <a:t>không?</a:t>
            </a:r>
            <a:r>
              <a:rPr spc="-120" dirty="0"/>
              <a:t> </a:t>
            </a:r>
            <a:r>
              <a:rPr spc="-30" dirty="0"/>
              <a:t>Tại</a:t>
            </a:r>
            <a:r>
              <a:rPr spc="-120" dirty="0"/>
              <a:t> </a:t>
            </a:r>
            <a:r>
              <a:rPr spc="80" dirty="0"/>
              <a:t>sao?</a:t>
            </a: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07079"/>
            <a:ext cx="1973579" cy="355091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8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65"/>
              </a:spcBef>
            </a:pPr>
            <a:r>
              <a:rPr dirty="0"/>
              <a:t>Ta</a:t>
            </a:r>
            <a:r>
              <a:rPr spc="-155" dirty="0"/>
              <a:t> </a:t>
            </a:r>
            <a:r>
              <a:rPr dirty="0"/>
              <a:t>có:</a:t>
            </a:r>
            <a:r>
              <a:rPr spc="-155" dirty="0"/>
              <a:t> </a:t>
            </a:r>
            <a:r>
              <a:rPr spc="170" dirty="0"/>
              <a:t>0,80</a:t>
            </a:r>
            <a:r>
              <a:rPr spc="-135" dirty="0"/>
              <a:t> </a:t>
            </a:r>
            <a:r>
              <a:rPr dirty="0"/>
              <a:t>=</a:t>
            </a:r>
            <a:r>
              <a:rPr spc="-160" dirty="0"/>
              <a:t> </a:t>
            </a:r>
            <a:r>
              <a:rPr spc="110" dirty="0"/>
              <a:t>0,8</a:t>
            </a:r>
          </a:p>
          <a:p>
            <a:pPr algn="ctr">
              <a:lnSpc>
                <a:spcPct val="100000"/>
              </a:lnSpc>
              <a:spcBef>
                <a:spcPts val="2160"/>
              </a:spcBef>
            </a:pPr>
            <a:r>
              <a:rPr dirty="0"/>
              <a:t>Vậy</a:t>
            </a:r>
            <a:r>
              <a:rPr spc="-120" dirty="0"/>
              <a:t> </a:t>
            </a:r>
            <a:r>
              <a:rPr spc="235" dirty="0"/>
              <a:t>em</a:t>
            </a:r>
            <a:r>
              <a:rPr spc="-90" dirty="0"/>
              <a:t> </a:t>
            </a:r>
            <a:r>
              <a:rPr spc="120" dirty="0"/>
              <a:t>không</a:t>
            </a:r>
            <a:r>
              <a:rPr spc="-95" dirty="0"/>
              <a:t> </a:t>
            </a:r>
            <a:r>
              <a:rPr spc="160" dirty="0"/>
              <a:t>đồng</a:t>
            </a:r>
            <a:r>
              <a:rPr spc="-90" dirty="0"/>
              <a:t> </a:t>
            </a:r>
            <a:r>
              <a:rPr spc="190" dirty="0"/>
              <a:t>ý</a:t>
            </a:r>
            <a:r>
              <a:rPr spc="-100" dirty="0"/>
              <a:t> </a:t>
            </a:r>
            <a:r>
              <a:rPr spc="220" dirty="0"/>
              <a:t>với</a:t>
            </a:r>
            <a:r>
              <a:rPr spc="-110" dirty="0"/>
              <a:t> </a:t>
            </a:r>
            <a:r>
              <a:rPr spc="-20" dirty="0"/>
              <a:t>Lân.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16102" y="525018"/>
              <a:ext cx="10561320" cy="5809615"/>
            </a:xfrm>
            <a:custGeom>
              <a:avLst/>
              <a:gdLst/>
              <a:ahLst/>
              <a:cxnLst/>
              <a:rect l="l" t="t" r="r" b="b"/>
              <a:pathLst>
                <a:path w="10561320" h="5809615">
                  <a:moveTo>
                    <a:pt x="0" y="5809487"/>
                  </a:moveTo>
                  <a:lnTo>
                    <a:pt x="10561320" y="5809487"/>
                  </a:lnTo>
                  <a:lnTo>
                    <a:pt x="10561320" y="0"/>
                  </a:lnTo>
                  <a:lnTo>
                    <a:pt x="0" y="0"/>
                  </a:lnTo>
                  <a:lnTo>
                    <a:pt x="0" y="5809487"/>
                  </a:lnTo>
                  <a:close/>
                </a:path>
              </a:pathLst>
            </a:custGeom>
            <a:ln w="101600">
              <a:solidFill>
                <a:srgbClr val="85D7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1452" y="0"/>
              <a:ext cx="2843148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77153" cy="68579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29456" y="786383"/>
              <a:ext cx="4133215" cy="547370"/>
            </a:xfrm>
            <a:custGeom>
              <a:avLst/>
              <a:gdLst/>
              <a:ahLst/>
              <a:cxnLst/>
              <a:rect l="l" t="t" r="r" b="b"/>
              <a:pathLst>
                <a:path w="4133215" h="547369">
                  <a:moveTo>
                    <a:pt x="3859529" y="0"/>
                  </a:moveTo>
                  <a:lnTo>
                    <a:pt x="273558" y="0"/>
                  </a:lnTo>
                  <a:lnTo>
                    <a:pt x="224372" y="4405"/>
                  </a:lnTo>
                  <a:lnTo>
                    <a:pt x="178085" y="17108"/>
                  </a:lnTo>
                  <a:lnTo>
                    <a:pt x="135466" y="37337"/>
                  </a:lnTo>
                  <a:lnTo>
                    <a:pt x="97288" y="64321"/>
                  </a:lnTo>
                  <a:lnTo>
                    <a:pt x="64321" y="97288"/>
                  </a:lnTo>
                  <a:lnTo>
                    <a:pt x="37337" y="135466"/>
                  </a:lnTo>
                  <a:lnTo>
                    <a:pt x="17108" y="178085"/>
                  </a:lnTo>
                  <a:lnTo>
                    <a:pt x="4405" y="224372"/>
                  </a:lnTo>
                  <a:lnTo>
                    <a:pt x="0" y="273557"/>
                  </a:lnTo>
                  <a:lnTo>
                    <a:pt x="4405" y="322743"/>
                  </a:lnTo>
                  <a:lnTo>
                    <a:pt x="17108" y="369030"/>
                  </a:lnTo>
                  <a:lnTo>
                    <a:pt x="37337" y="411649"/>
                  </a:lnTo>
                  <a:lnTo>
                    <a:pt x="64321" y="449827"/>
                  </a:lnTo>
                  <a:lnTo>
                    <a:pt x="97288" y="482794"/>
                  </a:lnTo>
                  <a:lnTo>
                    <a:pt x="135466" y="509777"/>
                  </a:lnTo>
                  <a:lnTo>
                    <a:pt x="178085" y="530007"/>
                  </a:lnTo>
                  <a:lnTo>
                    <a:pt x="224372" y="542710"/>
                  </a:lnTo>
                  <a:lnTo>
                    <a:pt x="273558" y="547115"/>
                  </a:lnTo>
                  <a:lnTo>
                    <a:pt x="3859529" y="547115"/>
                  </a:lnTo>
                  <a:lnTo>
                    <a:pt x="3908715" y="542710"/>
                  </a:lnTo>
                  <a:lnTo>
                    <a:pt x="3955002" y="530007"/>
                  </a:lnTo>
                  <a:lnTo>
                    <a:pt x="3997621" y="509777"/>
                  </a:lnTo>
                  <a:lnTo>
                    <a:pt x="4035799" y="482794"/>
                  </a:lnTo>
                  <a:lnTo>
                    <a:pt x="4068766" y="449827"/>
                  </a:lnTo>
                  <a:lnTo>
                    <a:pt x="4095750" y="411649"/>
                  </a:lnTo>
                  <a:lnTo>
                    <a:pt x="4115979" y="369030"/>
                  </a:lnTo>
                  <a:lnTo>
                    <a:pt x="4128682" y="322743"/>
                  </a:lnTo>
                  <a:lnTo>
                    <a:pt x="4133088" y="273557"/>
                  </a:lnTo>
                  <a:lnTo>
                    <a:pt x="4128682" y="224372"/>
                  </a:lnTo>
                  <a:lnTo>
                    <a:pt x="4115979" y="178085"/>
                  </a:lnTo>
                  <a:lnTo>
                    <a:pt x="4095750" y="135466"/>
                  </a:lnTo>
                  <a:lnTo>
                    <a:pt x="4068766" y="97288"/>
                  </a:lnTo>
                  <a:lnTo>
                    <a:pt x="4035799" y="64321"/>
                  </a:lnTo>
                  <a:lnTo>
                    <a:pt x="3997621" y="37337"/>
                  </a:lnTo>
                  <a:lnTo>
                    <a:pt x="3955002" y="17108"/>
                  </a:lnTo>
                  <a:lnTo>
                    <a:pt x="3908715" y="4405"/>
                  </a:lnTo>
                  <a:lnTo>
                    <a:pt x="3859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29456" y="786383"/>
              <a:ext cx="4133215" cy="547370"/>
            </a:xfrm>
            <a:custGeom>
              <a:avLst/>
              <a:gdLst/>
              <a:ahLst/>
              <a:cxnLst/>
              <a:rect l="l" t="t" r="r" b="b"/>
              <a:pathLst>
                <a:path w="4133215" h="547369">
                  <a:moveTo>
                    <a:pt x="0" y="273557"/>
                  </a:moveTo>
                  <a:lnTo>
                    <a:pt x="4405" y="224372"/>
                  </a:lnTo>
                  <a:lnTo>
                    <a:pt x="17108" y="178085"/>
                  </a:lnTo>
                  <a:lnTo>
                    <a:pt x="37337" y="135466"/>
                  </a:lnTo>
                  <a:lnTo>
                    <a:pt x="64321" y="97288"/>
                  </a:lnTo>
                  <a:lnTo>
                    <a:pt x="97288" y="64321"/>
                  </a:lnTo>
                  <a:lnTo>
                    <a:pt x="135466" y="37337"/>
                  </a:lnTo>
                  <a:lnTo>
                    <a:pt x="178085" y="17108"/>
                  </a:lnTo>
                  <a:lnTo>
                    <a:pt x="224372" y="4405"/>
                  </a:lnTo>
                  <a:lnTo>
                    <a:pt x="273558" y="0"/>
                  </a:lnTo>
                  <a:lnTo>
                    <a:pt x="3859529" y="0"/>
                  </a:lnTo>
                  <a:lnTo>
                    <a:pt x="3908715" y="4405"/>
                  </a:lnTo>
                  <a:lnTo>
                    <a:pt x="3955002" y="17108"/>
                  </a:lnTo>
                  <a:lnTo>
                    <a:pt x="3997621" y="37337"/>
                  </a:lnTo>
                  <a:lnTo>
                    <a:pt x="4035799" y="64321"/>
                  </a:lnTo>
                  <a:lnTo>
                    <a:pt x="4068766" y="97288"/>
                  </a:lnTo>
                  <a:lnTo>
                    <a:pt x="4095750" y="135466"/>
                  </a:lnTo>
                  <a:lnTo>
                    <a:pt x="4115979" y="178085"/>
                  </a:lnTo>
                  <a:lnTo>
                    <a:pt x="4128682" y="224372"/>
                  </a:lnTo>
                  <a:lnTo>
                    <a:pt x="4133088" y="273557"/>
                  </a:lnTo>
                  <a:lnTo>
                    <a:pt x="4128682" y="322743"/>
                  </a:lnTo>
                  <a:lnTo>
                    <a:pt x="4115979" y="369030"/>
                  </a:lnTo>
                  <a:lnTo>
                    <a:pt x="4095750" y="411649"/>
                  </a:lnTo>
                  <a:lnTo>
                    <a:pt x="4068766" y="449827"/>
                  </a:lnTo>
                  <a:lnTo>
                    <a:pt x="4035799" y="482794"/>
                  </a:lnTo>
                  <a:lnTo>
                    <a:pt x="3997621" y="509777"/>
                  </a:lnTo>
                  <a:lnTo>
                    <a:pt x="3955002" y="530007"/>
                  </a:lnTo>
                  <a:lnTo>
                    <a:pt x="3908715" y="542710"/>
                  </a:lnTo>
                  <a:lnTo>
                    <a:pt x="3859529" y="547115"/>
                  </a:lnTo>
                  <a:lnTo>
                    <a:pt x="273558" y="547115"/>
                  </a:lnTo>
                  <a:lnTo>
                    <a:pt x="224372" y="542710"/>
                  </a:lnTo>
                  <a:lnTo>
                    <a:pt x="178085" y="530007"/>
                  </a:lnTo>
                  <a:lnTo>
                    <a:pt x="135466" y="509777"/>
                  </a:lnTo>
                  <a:lnTo>
                    <a:pt x="97288" y="482794"/>
                  </a:lnTo>
                  <a:lnTo>
                    <a:pt x="64321" y="449827"/>
                  </a:lnTo>
                  <a:lnTo>
                    <a:pt x="37337" y="411649"/>
                  </a:lnTo>
                  <a:lnTo>
                    <a:pt x="17108" y="369030"/>
                  </a:lnTo>
                  <a:lnTo>
                    <a:pt x="4405" y="322743"/>
                  </a:lnTo>
                  <a:lnTo>
                    <a:pt x="0" y="273557"/>
                  </a:lnTo>
                  <a:close/>
                </a:path>
              </a:pathLst>
            </a:custGeom>
            <a:ln w="63500">
              <a:solidFill>
                <a:srgbClr val="85D7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90060" y="525018"/>
              <a:ext cx="114300" cy="582930"/>
            </a:xfrm>
            <a:custGeom>
              <a:avLst/>
              <a:gdLst/>
              <a:ahLst/>
              <a:cxnLst/>
              <a:rect l="l" t="t" r="r" b="b"/>
              <a:pathLst>
                <a:path w="114300" h="582930">
                  <a:moveTo>
                    <a:pt x="38100" y="472083"/>
                  </a:moveTo>
                  <a:lnTo>
                    <a:pt x="34879" y="472731"/>
                  </a:lnTo>
                  <a:lnTo>
                    <a:pt x="16716" y="484965"/>
                  </a:lnTo>
                  <a:lnTo>
                    <a:pt x="4482" y="503128"/>
                  </a:lnTo>
                  <a:lnTo>
                    <a:pt x="0" y="525399"/>
                  </a:lnTo>
                  <a:lnTo>
                    <a:pt x="4482" y="547616"/>
                  </a:lnTo>
                  <a:lnTo>
                    <a:pt x="16716" y="565785"/>
                  </a:lnTo>
                  <a:lnTo>
                    <a:pt x="34879" y="578048"/>
                  </a:lnTo>
                  <a:lnTo>
                    <a:pt x="57150" y="582549"/>
                  </a:lnTo>
                  <a:lnTo>
                    <a:pt x="79420" y="578048"/>
                  </a:lnTo>
                  <a:lnTo>
                    <a:pt x="97583" y="565785"/>
                  </a:lnTo>
                  <a:lnTo>
                    <a:pt x="109817" y="547616"/>
                  </a:lnTo>
                  <a:lnTo>
                    <a:pt x="114300" y="525399"/>
                  </a:lnTo>
                  <a:lnTo>
                    <a:pt x="38100" y="525399"/>
                  </a:lnTo>
                  <a:lnTo>
                    <a:pt x="38100" y="472083"/>
                  </a:lnTo>
                  <a:close/>
                </a:path>
                <a:path w="114300" h="582930">
                  <a:moveTo>
                    <a:pt x="57150" y="468249"/>
                  </a:moveTo>
                  <a:lnTo>
                    <a:pt x="38100" y="472083"/>
                  </a:lnTo>
                  <a:lnTo>
                    <a:pt x="38100" y="525399"/>
                  </a:lnTo>
                  <a:lnTo>
                    <a:pt x="76200" y="525399"/>
                  </a:lnTo>
                  <a:lnTo>
                    <a:pt x="76200" y="472083"/>
                  </a:lnTo>
                  <a:lnTo>
                    <a:pt x="57150" y="468249"/>
                  </a:lnTo>
                  <a:close/>
                </a:path>
                <a:path w="114300" h="582930">
                  <a:moveTo>
                    <a:pt x="76200" y="472083"/>
                  </a:moveTo>
                  <a:lnTo>
                    <a:pt x="76200" y="525399"/>
                  </a:lnTo>
                  <a:lnTo>
                    <a:pt x="114300" y="525399"/>
                  </a:lnTo>
                  <a:lnTo>
                    <a:pt x="109817" y="503128"/>
                  </a:lnTo>
                  <a:lnTo>
                    <a:pt x="97583" y="484965"/>
                  </a:lnTo>
                  <a:lnTo>
                    <a:pt x="79420" y="472731"/>
                  </a:lnTo>
                  <a:lnTo>
                    <a:pt x="76200" y="472083"/>
                  </a:lnTo>
                  <a:close/>
                </a:path>
                <a:path w="114300" h="582930">
                  <a:moveTo>
                    <a:pt x="76200" y="0"/>
                  </a:moveTo>
                  <a:lnTo>
                    <a:pt x="38100" y="0"/>
                  </a:lnTo>
                  <a:lnTo>
                    <a:pt x="38100" y="472083"/>
                  </a:lnTo>
                  <a:lnTo>
                    <a:pt x="57150" y="468249"/>
                  </a:lnTo>
                  <a:lnTo>
                    <a:pt x="76200" y="468249"/>
                  </a:lnTo>
                  <a:lnTo>
                    <a:pt x="76200" y="0"/>
                  </a:lnTo>
                  <a:close/>
                </a:path>
                <a:path w="114300" h="582930">
                  <a:moveTo>
                    <a:pt x="76200" y="468249"/>
                  </a:moveTo>
                  <a:lnTo>
                    <a:pt x="57150" y="468249"/>
                  </a:lnTo>
                  <a:lnTo>
                    <a:pt x="76200" y="472083"/>
                  </a:lnTo>
                  <a:lnTo>
                    <a:pt x="76200" y="468249"/>
                  </a:lnTo>
                  <a:close/>
                </a:path>
              </a:pathLst>
            </a:custGeom>
            <a:solidFill>
              <a:srgbClr val="85D7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9862" y="931925"/>
              <a:ext cx="234950" cy="236220"/>
            </a:xfrm>
            <a:custGeom>
              <a:avLst/>
              <a:gdLst/>
              <a:ahLst/>
              <a:cxnLst/>
              <a:rect l="l" t="t" r="r" b="b"/>
              <a:pathLst>
                <a:path w="234950" h="236219">
                  <a:moveTo>
                    <a:pt x="0" y="118110"/>
                  </a:moveTo>
                  <a:lnTo>
                    <a:pt x="9227" y="72116"/>
                  </a:lnTo>
                  <a:lnTo>
                    <a:pt x="34385" y="34575"/>
                  </a:lnTo>
                  <a:lnTo>
                    <a:pt x="71687" y="9274"/>
                  </a:lnTo>
                  <a:lnTo>
                    <a:pt x="117348" y="0"/>
                  </a:lnTo>
                  <a:lnTo>
                    <a:pt x="163008" y="9274"/>
                  </a:lnTo>
                  <a:lnTo>
                    <a:pt x="200310" y="34575"/>
                  </a:lnTo>
                  <a:lnTo>
                    <a:pt x="225468" y="72116"/>
                  </a:lnTo>
                  <a:lnTo>
                    <a:pt x="234696" y="118110"/>
                  </a:lnTo>
                  <a:lnTo>
                    <a:pt x="225468" y="164103"/>
                  </a:lnTo>
                  <a:lnTo>
                    <a:pt x="200310" y="201644"/>
                  </a:lnTo>
                  <a:lnTo>
                    <a:pt x="163008" y="226945"/>
                  </a:lnTo>
                  <a:lnTo>
                    <a:pt x="117348" y="236220"/>
                  </a:lnTo>
                  <a:lnTo>
                    <a:pt x="71687" y="226945"/>
                  </a:lnTo>
                  <a:lnTo>
                    <a:pt x="34385" y="201644"/>
                  </a:lnTo>
                  <a:lnTo>
                    <a:pt x="9227" y="164103"/>
                  </a:lnTo>
                  <a:lnTo>
                    <a:pt x="0" y="118110"/>
                  </a:lnTo>
                  <a:close/>
                </a:path>
              </a:pathLst>
            </a:custGeom>
            <a:ln w="38100">
              <a:solidFill>
                <a:srgbClr val="85D7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98307" y="525018"/>
              <a:ext cx="114300" cy="582930"/>
            </a:xfrm>
            <a:custGeom>
              <a:avLst/>
              <a:gdLst/>
              <a:ahLst/>
              <a:cxnLst/>
              <a:rect l="l" t="t" r="r" b="b"/>
              <a:pathLst>
                <a:path w="114300" h="582930">
                  <a:moveTo>
                    <a:pt x="38100" y="472083"/>
                  </a:moveTo>
                  <a:lnTo>
                    <a:pt x="34879" y="472731"/>
                  </a:lnTo>
                  <a:lnTo>
                    <a:pt x="16716" y="484965"/>
                  </a:lnTo>
                  <a:lnTo>
                    <a:pt x="4482" y="503128"/>
                  </a:lnTo>
                  <a:lnTo>
                    <a:pt x="0" y="525399"/>
                  </a:lnTo>
                  <a:lnTo>
                    <a:pt x="4482" y="547616"/>
                  </a:lnTo>
                  <a:lnTo>
                    <a:pt x="16716" y="565785"/>
                  </a:lnTo>
                  <a:lnTo>
                    <a:pt x="34879" y="578048"/>
                  </a:lnTo>
                  <a:lnTo>
                    <a:pt x="57150" y="582549"/>
                  </a:lnTo>
                  <a:lnTo>
                    <a:pt x="79420" y="578048"/>
                  </a:lnTo>
                  <a:lnTo>
                    <a:pt x="97583" y="565785"/>
                  </a:lnTo>
                  <a:lnTo>
                    <a:pt x="109817" y="547616"/>
                  </a:lnTo>
                  <a:lnTo>
                    <a:pt x="114300" y="525399"/>
                  </a:lnTo>
                  <a:lnTo>
                    <a:pt x="38100" y="525399"/>
                  </a:lnTo>
                  <a:lnTo>
                    <a:pt x="38100" y="472083"/>
                  </a:lnTo>
                  <a:close/>
                </a:path>
                <a:path w="114300" h="582930">
                  <a:moveTo>
                    <a:pt x="57150" y="468249"/>
                  </a:moveTo>
                  <a:lnTo>
                    <a:pt x="38100" y="472083"/>
                  </a:lnTo>
                  <a:lnTo>
                    <a:pt x="38100" y="525399"/>
                  </a:lnTo>
                  <a:lnTo>
                    <a:pt x="76200" y="525399"/>
                  </a:lnTo>
                  <a:lnTo>
                    <a:pt x="76200" y="472083"/>
                  </a:lnTo>
                  <a:lnTo>
                    <a:pt x="57150" y="468249"/>
                  </a:lnTo>
                  <a:close/>
                </a:path>
                <a:path w="114300" h="582930">
                  <a:moveTo>
                    <a:pt x="76200" y="472083"/>
                  </a:moveTo>
                  <a:lnTo>
                    <a:pt x="76200" y="525399"/>
                  </a:lnTo>
                  <a:lnTo>
                    <a:pt x="114300" y="525399"/>
                  </a:lnTo>
                  <a:lnTo>
                    <a:pt x="109817" y="503128"/>
                  </a:lnTo>
                  <a:lnTo>
                    <a:pt x="97583" y="484965"/>
                  </a:lnTo>
                  <a:lnTo>
                    <a:pt x="79420" y="472731"/>
                  </a:lnTo>
                  <a:lnTo>
                    <a:pt x="76200" y="472083"/>
                  </a:lnTo>
                  <a:close/>
                </a:path>
                <a:path w="114300" h="582930">
                  <a:moveTo>
                    <a:pt x="76200" y="0"/>
                  </a:moveTo>
                  <a:lnTo>
                    <a:pt x="38100" y="0"/>
                  </a:lnTo>
                  <a:lnTo>
                    <a:pt x="38100" y="472083"/>
                  </a:lnTo>
                  <a:lnTo>
                    <a:pt x="57150" y="468249"/>
                  </a:lnTo>
                  <a:lnTo>
                    <a:pt x="76200" y="468249"/>
                  </a:lnTo>
                  <a:lnTo>
                    <a:pt x="76200" y="0"/>
                  </a:lnTo>
                  <a:close/>
                </a:path>
                <a:path w="114300" h="582930">
                  <a:moveTo>
                    <a:pt x="76200" y="468249"/>
                  </a:moveTo>
                  <a:lnTo>
                    <a:pt x="57150" y="468249"/>
                  </a:lnTo>
                  <a:lnTo>
                    <a:pt x="76200" y="472083"/>
                  </a:lnTo>
                  <a:lnTo>
                    <a:pt x="76200" y="468249"/>
                  </a:lnTo>
                  <a:close/>
                </a:path>
              </a:pathLst>
            </a:custGeom>
            <a:solidFill>
              <a:srgbClr val="85D7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8110" y="931925"/>
              <a:ext cx="234950" cy="236220"/>
            </a:xfrm>
            <a:custGeom>
              <a:avLst/>
              <a:gdLst/>
              <a:ahLst/>
              <a:cxnLst/>
              <a:rect l="l" t="t" r="r" b="b"/>
              <a:pathLst>
                <a:path w="234950" h="236219">
                  <a:moveTo>
                    <a:pt x="0" y="118110"/>
                  </a:moveTo>
                  <a:lnTo>
                    <a:pt x="9227" y="72116"/>
                  </a:lnTo>
                  <a:lnTo>
                    <a:pt x="34385" y="34575"/>
                  </a:lnTo>
                  <a:lnTo>
                    <a:pt x="71687" y="9274"/>
                  </a:lnTo>
                  <a:lnTo>
                    <a:pt x="117348" y="0"/>
                  </a:lnTo>
                  <a:lnTo>
                    <a:pt x="163008" y="9274"/>
                  </a:lnTo>
                  <a:lnTo>
                    <a:pt x="200310" y="34575"/>
                  </a:lnTo>
                  <a:lnTo>
                    <a:pt x="225468" y="72116"/>
                  </a:lnTo>
                  <a:lnTo>
                    <a:pt x="234696" y="118110"/>
                  </a:lnTo>
                  <a:lnTo>
                    <a:pt x="225468" y="164103"/>
                  </a:lnTo>
                  <a:lnTo>
                    <a:pt x="200310" y="201644"/>
                  </a:lnTo>
                  <a:lnTo>
                    <a:pt x="163008" y="226945"/>
                  </a:lnTo>
                  <a:lnTo>
                    <a:pt x="117348" y="236220"/>
                  </a:lnTo>
                  <a:lnTo>
                    <a:pt x="71687" y="226945"/>
                  </a:lnTo>
                  <a:lnTo>
                    <a:pt x="34385" y="201644"/>
                  </a:lnTo>
                  <a:lnTo>
                    <a:pt x="9227" y="164103"/>
                  </a:lnTo>
                  <a:lnTo>
                    <a:pt x="0" y="118110"/>
                  </a:lnTo>
                  <a:close/>
                </a:path>
              </a:pathLst>
            </a:custGeom>
            <a:ln w="38100">
              <a:solidFill>
                <a:srgbClr val="85D7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83933" y="1808010"/>
            <a:ext cx="1094740" cy="4037965"/>
            <a:chOff x="583933" y="1808010"/>
            <a:chExt cx="1094740" cy="403796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933" y="1808010"/>
              <a:ext cx="1094625" cy="109470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933" y="2789047"/>
              <a:ext cx="1094625" cy="109461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933" y="3770033"/>
              <a:ext cx="1094625" cy="10947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933" y="4751070"/>
              <a:ext cx="1094625" cy="109466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942338" y="2153157"/>
            <a:ext cx="2967355" cy="34575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3200" spc="-434" dirty="0">
                <a:latin typeface="Verdana"/>
                <a:cs typeface="Verdana"/>
              </a:rPr>
              <a:t>GV</a:t>
            </a:r>
            <a:r>
              <a:rPr sz="3200" spc="-390" dirty="0">
                <a:latin typeface="Verdana"/>
                <a:cs typeface="Verdana"/>
              </a:rPr>
              <a:t> </a:t>
            </a:r>
            <a:r>
              <a:rPr sz="3200" spc="-310" dirty="0">
                <a:latin typeface="Arial"/>
                <a:cs typeface="Arial"/>
              </a:rPr>
              <a:t>ĐIỀN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445" dirty="0">
                <a:latin typeface="Verdana"/>
                <a:cs typeface="Verdana"/>
              </a:rPr>
              <a:t>VÀO</a:t>
            </a:r>
            <a:r>
              <a:rPr sz="3200" spc="-400" dirty="0">
                <a:latin typeface="Verdana"/>
                <a:cs typeface="Verdana"/>
              </a:rPr>
              <a:t> </a:t>
            </a:r>
            <a:r>
              <a:rPr sz="3200" spc="-525" dirty="0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  <a:p>
            <a:pPr marL="12700" marR="5080" algn="just">
              <a:lnSpc>
                <a:spcPct val="201200"/>
              </a:lnSpc>
            </a:pPr>
            <a:r>
              <a:rPr sz="3200" spc="-994" dirty="0">
                <a:latin typeface="Verdana"/>
                <a:cs typeface="Verdana"/>
              </a:rPr>
              <a:t>GV</a:t>
            </a:r>
            <a:r>
              <a:rPr sz="3200" spc="710" dirty="0">
                <a:latin typeface="Verdana"/>
                <a:cs typeface="Verdana"/>
              </a:rPr>
              <a:t> </a:t>
            </a:r>
            <a:r>
              <a:rPr sz="3200" spc="-395" dirty="0">
                <a:latin typeface="Arial"/>
                <a:cs typeface="Arial"/>
              </a:rPr>
              <a:t>ĐIỀN</a:t>
            </a:r>
            <a:r>
              <a:rPr sz="3200" spc="200" dirty="0">
                <a:latin typeface="Arial"/>
                <a:cs typeface="Arial"/>
              </a:rPr>
              <a:t> </a:t>
            </a:r>
            <a:r>
              <a:rPr sz="3200" spc="-730" dirty="0">
                <a:latin typeface="Verdana"/>
                <a:cs typeface="Verdana"/>
              </a:rPr>
              <a:t>VÀO</a:t>
            </a:r>
            <a:r>
              <a:rPr sz="3200" spc="450" dirty="0">
                <a:latin typeface="Verdana"/>
                <a:cs typeface="Verdana"/>
              </a:rPr>
              <a:t> </a:t>
            </a:r>
            <a:r>
              <a:rPr sz="3200" spc="-525" dirty="0">
                <a:latin typeface="Arial"/>
                <a:cs typeface="Arial"/>
              </a:rPr>
              <a:t>ĐÂY </a:t>
            </a:r>
            <a:r>
              <a:rPr sz="3200" spc="-990" dirty="0">
                <a:latin typeface="Verdana"/>
                <a:cs typeface="Verdana"/>
              </a:rPr>
              <a:t>GV</a:t>
            </a:r>
            <a:r>
              <a:rPr sz="3200" spc="705" dirty="0">
                <a:latin typeface="Verdana"/>
                <a:cs typeface="Verdana"/>
              </a:rPr>
              <a:t> </a:t>
            </a:r>
            <a:r>
              <a:rPr sz="3200" spc="-395" dirty="0">
                <a:latin typeface="Arial"/>
                <a:cs typeface="Arial"/>
              </a:rPr>
              <a:t>ĐIỀN</a:t>
            </a:r>
            <a:r>
              <a:rPr sz="3200" spc="204" dirty="0">
                <a:latin typeface="Arial"/>
                <a:cs typeface="Arial"/>
              </a:rPr>
              <a:t> </a:t>
            </a:r>
            <a:r>
              <a:rPr sz="3200" spc="-730" dirty="0">
                <a:latin typeface="Verdana"/>
                <a:cs typeface="Verdana"/>
              </a:rPr>
              <a:t>VÀO</a:t>
            </a:r>
            <a:r>
              <a:rPr sz="3200" spc="450" dirty="0">
                <a:latin typeface="Verdana"/>
                <a:cs typeface="Verdana"/>
              </a:rPr>
              <a:t> </a:t>
            </a:r>
            <a:r>
              <a:rPr sz="3200" spc="-525" dirty="0">
                <a:latin typeface="Arial"/>
                <a:cs typeface="Arial"/>
              </a:rPr>
              <a:t>ĐÂY </a:t>
            </a:r>
            <a:r>
              <a:rPr sz="3200" spc="-434" dirty="0">
                <a:latin typeface="Verdana"/>
                <a:cs typeface="Verdana"/>
              </a:rPr>
              <a:t>GV</a:t>
            </a:r>
            <a:r>
              <a:rPr sz="3200" spc="-390" dirty="0">
                <a:latin typeface="Verdana"/>
                <a:cs typeface="Verdana"/>
              </a:rPr>
              <a:t> </a:t>
            </a:r>
            <a:r>
              <a:rPr sz="3200" spc="-310" dirty="0">
                <a:latin typeface="Arial"/>
                <a:cs typeface="Arial"/>
              </a:rPr>
              <a:t>ĐIỀN</a:t>
            </a:r>
            <a:r>
              <a:rPr sz="3200" spc="-155" dirty="0">
                <a:latin typeface="Arial"/>
                <a:cs typeface="Arial"/>
              </a:rPr>
              <a:t> </a:t>
            </a:r>
            <a:r>
              <a:rPr sz="3200" spc="-445" dirty="0">
                <a:latin typeface="Verdana"/>
                <a:cs typeface="Verdana"/>
              </a:rPr>
              <a:t>VÀO</a:t>
            </a:r>
            <a:r>
              <a:rPr sz="3200" spc="-400" dirty="0">
                <a:latin typeface="Verdana"/>
                <a:cs typeface="Verdana"/>
              </a:rPr>
              <a:t> </a:t>
            </a:r>
            <a:r>
              <a:rPr sz="3200" spc="-525" dirty="0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01567" y="516636"/>
            <a:ext cx="5193792" cy="11216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816102" y="525018"/>
              <a:ext cx="10561320" cy="5809615"/>
            </a:xfrm>
            <a:custGeom>
              <a:avLst/>
              <a:gdLst/>
              <a:ahLst/>
              <a:cxnLst/>
              <a:rect l="l" t="t" r="r" b="b"/>
              <a:pathLst>
                <a:path w="10561320" h="5809615">
                  <a:moveTo>
                    <a:pt x="0" y="5809487"/>
                  </a:moveTo>
                  <a:lnTo>
                    <a:pt x="10561320" y="5809487"/>
                  </a:lnTo>
                  <a:lnTo>
                    <a:pt x="10561320" y="0"/>
                  </a:lnTo>
                  <a:lnTo>
                    <a:pt x="0" y="0"/>
                  </a:lnTo>
                  <a:lnTo>
                    <a:pt x="0" y="5809487"/>
                  </a:lnTo>
                  <a:close/>
                </a:path>
              </a:pathLst>
            </a:custGeom>
            <a:ln w="101600">
              <a:solidFill>
                <a:srgbClr val="85D7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1452" y="0"/>
              <a:ext cx="2843148" cy="68579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77153" cy="685799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29456" y="786383"/>
              <a:ext cx="4133215" cy="547370"/>
            </a:xfrm>
            <a:custGeom>
              <a:avLst/>
              <a:gdLst/>
              <a:ahLst/>
              <a:cxnLst/>
              <a:rect l="l" t="t" r="r" b="b"/>
              <a:pathLst>
                <a:path w="4133215" h="547369">
                  <a:moveTo>
                    <a:pt x="3859529" y="0"/>
                  </a:moveTo>
                  <a:lnTo>
                    <a:pt x="273558" y="0"/>
                  </a:lnTo>
                  <a:lnTo>
                    <a:pt x="224372" y="4405"/>
                  </a:lnTo>
                  <a:lnTo>
                    <a:pt x="178085" y="17108"/>
                  </a:lnTo>
                  <a:lnTo>
                    <a:pt x="135466" y="37337"/>
                  </a:lnTo>
                  <a:lnTo>
                    <a:pt x="97288" y="64321"/>
                  </a:lnTo>
                  <a:lnTo>
                    <a:pt x="64321" y="97288"/>
                  </a:lnTo>
                  <a:lnTo>
                    <a:pt x="37337" y="135466"/>
                  </a:lnTo>
                  <a:lnTo>
                    <a:pt x="17108" y="178085"/>
                  </a:lnTo>
                  <a:lnTo>
                    <a:pt x="4405" y="224372"/>
                  </a:lnTo>
                  <a:lnTo>
                    <a:pt x="0" y="273557"/>
                  </a:lnTo>
                  <a:lnTo>
                    <a:pt x="4405" y="322743"/>
                  </a:lnTo>
                  <a:lnTo>
                    <a:pt x="17108" y="369030"/>
                  </a:lnTo>
                  <a:lnTo>
                    <a:pt x="37337" y="411649"/>
                  </a:lnTo>
                  <a:lnTo>
                    <a:pt x="64321" y="449827"/>
                  </a:lnTo>
                  <a:lnTo>
                    <a:pt x="97288" y="482794"/>
                  </a:lnTo>
                  <a:lnTo>
                    <a:pt x="135466" y="509777"/>
                  </a:lnTo>
                  <a:lnTo>
                    <a:pt x="178085" y="530007"/>
                  </a:lnTo>
                  <a:lnTo>
                    <a:pt x="224372" y="542710"/>
                  </a:lnTo>
                  <a:lnTo>
                    <a:pt x="273558" y="547115"/>
                  </a:lnTo>
                  <a:lnTo>
                    <a:pt x="3859529" y="547115"/>
                  </a:lnTo>
                  <a:lnTo>
                    <a:pt x="3908715" y="542710"/>
                  </a:lnTo>
                  <a:lnTo>
                    <a:pt x="3955002" y="530007"/>
                  </a:lnTo>
                  <a:lnTo>
                    <a:pt x="3997621" y="509777"/>
                  </a:lnTo>
                  <a:lnTo>
                    <a:pt x="4035799" y="482794"/>
                  </a:lnTo>
                  <a:lnTo>
                    <a:pt x="4068766" y="449827"/>
                  </a:lnTo>
                  <a:lnTo>
                    <a:pt x="4095750" y="411649"/>
                  </a:lnTo>
                  <a:lnTo>
                    <a:pt x="4115979" y="369030"/>
                  </a:lnTo>
                  <a:lnTo>
                    <a:pt x="4128682" y="322743"/>
                  </a:lnTo>
                  <a:lnTo>
                    <a:pt x="4133088" y="273557"/>
                  </a:lnTo>
                  <a:lnTo>
                    <a:pt x="4128682" y="224372"/>
                  </a:lnTo>
                  <a:lnTo>
                    <a:pt x="4115979" y="178085"/>
                  </a:lnTo>
                  <a:lnTo>
                    <a:pt x="4095750" y="135466"/>
                  </a:lnTo>
                  <a:lnTo>
                    <a:pt x="4068766" y="97288"/>
                  </a:lnTo>
                  <a:lnTo>
                    <a:pt x="4035799" y="64321"/>
                  </a:lnTo>
                  <a:lnTo>
                    <a:pt x="3997621" y="37337"/>
                  </a:lnTo>
                  <a:lnTo>
                    <a:pt x="3955002" y="17108"/>
                  </a:lnTo>
                  <a:lnTo>
                    <a:pt x="3908715" y="4405"/>
                  </a:lnTo>
                  <a:lnTo>
                    <a:pt x="38595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29456" y="786383"/>
              <a:ext cx="4133215" cy="547370"/>
            </a:xfrm>
            <a:custGeom>
              <a:avLst/>
              <a:gdLst/>
              <a:ahLst/>
              <a:cxnLst/>
              <a:rect l="l" t="t" r="r" b="b"/>
              <a:pathLst>
                <a:path w="4133215" h="547369">
                  <a:moveTo>
                    <a:pt x="0" y="273557"/>
                  </a:moveTo>
                  <a:lnTo>
                    <a:pt x="4405" y="224372"/>
                  </a:lnTo>
                  <a:lnTo>
                    <a:pt x="17108" y="178085"/>
                  </a:lnTo>
                  <a:lnTo>
                    <a:pt x="37337" y="135466"/>
                  </a:lnTo>
                  <a:lnTo>
                    <a:pt x="64321" y="97288"/>
                  </a:lnTo>
                  <a:lnTo>
                    <a:pt x="97288" y="64321"/>
                  </a:lnTo>
                  <a:lnTo>
                    <a:pt x="135466" y="37337"/>
                  </a:lnTo>
                  <a:lnTo>
                    <a:pt x="178085" y="17108"/>
                  </a:lnTo>
                  <a:lnTo>
                    <a:pt x="224372" y="4405"/>
                  </a:lnTo>
                  <a:lnTo>
                    <a:pt x="273558" y="0"/>
                  </a:lnTo>
                  <a:lnTo>
                    <a:pt x="3859529" y="0"/>
                  </a:lnTo>
                  <a:lnTo>
                    <a:pt x="3908715" y="4405"/>
                  </a:lnTo>
                  <a:lnTo>
                    <a:pt x="3955002" y="17108"/>
                  </a:lnTo>
                  <a:lnTo>
                    <a:pt x="3997621" y="37337"/>
                  </a:lnTo>
                  <a:lnTo>
                    <a:pt x="4035799" y="64321"/>
                  </a:lnTo>
                  <a:lnTo>
                    <a:pt x="4068766" y="97288"/>
                  </a:lnTo>
                  <a:lnTo>
                    <a:pt x="4095750" y="135466"/>
                  </a:lnTo>
                  <a:lnTo>
                    <a:pt x="4115979" y="178085"/>
                  </a:lnTo>
                  <a:lnTo>
                    <a:pt x="4128682" y="224372"/>
                  </a:lnTo>
                  <a:lnTo>
                    <a:pt x="4133088" y="273557"/>
                  </a:lnTo>
                  <a:lnTo>
                    <a:pt x="4128682" y="322743"/>
                  </a:lnTo>
                  <a:lnTo>
                    <a:pt x="4115979" y="369030"/>
                  </a:lnTo>
                  <a:lnTo>
                    <a:pt x="4095750" y="411649"/>
                  </a:lnTo>
                  <a:lnTo>
                    <a:pt x="4068766" y="449827"/>
                  </a:lnTo>
                  <a:lnTo>
                    <a:pt x="4035799" y="482794"/>
                  </a:lnTo>
                  <a:lnTo>
                    <a:pt x="3997621" y="509777"/>
                  </a:lnTo>
                  <a:lnTo>
                    <a:pt x="3955002" y="530007"/>
                  </a:lnTo>
                  <a:lnTo>
                    <a:pt x="3908715" y="542710"/>
                  </a:lnTo>
                  <a:lnTo>
                    <a:pt x="3859529" y="547115"/>
                  </a:lnTo>
                  <a:lnTo>
                    <a:pt x="273558" y="547115"/>
                  </a:lnTo>
                  <a:lnTo>
                    <a:pt x="224372" y="542710"/>
                  </a:lnTo>
                  <a:lnTo>
                    <a:pt x="178085" y="530007"/>
                  </a:lnTo>
                  <a:lnTo>
                    <a:pt x="135466" y="509777"/>
                  </a:lnTo>
                  <a:lnTo>
                    <a:pt x="97288" y="482794"/>
                  </a:lnTo>
                  <a:lnTo>
                    <a:pt x="64321" y="449827"/>
                  </a:lnTo>
                  <a:lnTo>
                    <a:pt x="37337" y="411649"/>
                  </a:lnTo>
                  <a:lnTo>
                    <a:pt x="17108" y="369030"/>
                  </a:lnTo>
                  <a:lnTo>
                    <a:pt x="4405" y="322743"/>
                  </a:lnTo>
                  <a:lnTo>
                    <a:pt x="0" y="273557"/>
                  </a:lnTo>
                  <a:close/>
                </a:path>
              </a:pathLst>
            </a:custGeom>
            <a:ln w="63500">
              <a:solidFill>
                <a:srgbClr val="85D7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90060" y="525018"/>
              <a:ext cx="114300" cy="582930"/>
            </a:xfrm>
            <a:custGeom>
              <a:avLst/>
              <a:gdLst/>
              <a:ahLst/>
              <a:cxnLst/>
              <a:rect l="l" t="t" r="r" b="b"/>
              <a:pathLst>
                <a:path w="114300" h="582930">
                  <a:moveTo>
                    <a:pt x="38100" y="472083"/>
                  </a:moveTo>
                  <a:lnTo>
                    <a:pt x="34879" y="472731"/>
                  </a:lnTo>
                  <a:lnTo>
                    <a:pt x="16716" y="484965"/>
                  </a:lnTo>
                  <a:lnTo>
                    <a:pt x="4482" y="503128"/>
                  </a:lnTo>
                  <a:lnTo>
                    <a:pt x="0" y="525399"/>
                  </a:lnTo>
                  <a:lnTo>
                    <a:pt x="4482" y="547616"/>
                  </a:lnTo>
                  <a:lnTo>
                    <a:pt x="16716" y="565785"/>
                  </a:lnTo>
                  <a:lnTo>
                    <a:pt x="34879" y="578048"/>
                  </a:lnTo>
                  <a:lnTo>
                    <a:pt x="57150" y="582549"/>
                  </a:lnTo>
                  <a:lnTo>
                    <a:pt x="79420" y="578048"/>
                  </a:lnTo>
                  <a:lnTo>
                    <a:pt x="97583" y="565785"/>
                  </a:lnTo>
                  <a:lnTo>
                    <a:pt x="109817" y="547616"/>
                  </a:lnTo>
                  <a:lnTo>
                    <a:pt x="114300" y="525399"/>
                  </a:lnTo>
                  <a:lnTo>
                    <a:pt x="38100" y="525399"/>
                  </a:lnTo>
                  <a:lnTo>
                    <a:pt x="38100" y="472083"/>
                  </a:lnTo>
                  <a:close/>
                </a:path>
                <a:path w="114300" h="582930">
                  <a:moveTo>
                    <a:pt x="57150" y="468249"/>
                  </a:moveTo>
                  <a:lnTo>
                    <a:pt x="38100" y="472083"/>
                  </a:lnTo>
                  <a:lnTo>
                    <a:pt x="38100" y="525399"/>
                  </a:lnTo>
                  <a:lnTo>
                    <a:pt x="76200" y="525399"/>
                  </a:lnTo>
                  <a:lnTo>
                    <a:pt x="76200" y="472083"/>
                  </a:lnTo>
                  <a:lnTo>
                    <a:pt x="57150" y="468249"/>
                  </a:lnTo>
                  <a:close/>
                </a:path>
                <a:path w="114300" h="582930">
                  <a:moveTo>
                    <a:pt x="76200" y="472083"/>
                  </a:moveTo>
                  <a:lnTo>
                    <a:pt x="76200" y="525399"/>
                  </a:lnTo>
                  <a:lnTo>
                    <a:pt x="114300" y="525399"/>
                  </a:lnTo>
                  <a:lnTo>
                    <a:pt x="109817" y="503128"/>
                  </a:lnTo>
                  <a:lnTo>
                    <a:pt x="97583" y="484965"/>
                  </a:lnTo>
                  <a:lnTo>
                    <a:pt x="79420" y="472731"/>
                  </a:lnTo>
                  <a:lnTo>
                    <a:pt x="76200" y="472083"/>
                  </a:lnTo>
                  <a:close/>
                </a:path>
                <a:path w="114300" h="582930">
                  <a:moveTo>
                    <a:pt x="76200" y="0"/>
                  </a:moveTo>
                  <a:lnTo>
                    <a:pt x="38100" y="0"/>
                  </a:lnTo>
                  <a:lnTo>
                    <a:pt x="38100" y="472083"/>
                  </a:lnTo>
                  <a:lnTo>
                    <a:pt x="57150" y="468249"/>
                  </a:lnTo>
                  <a:lnTo>
                    <a:pt x="76200" y="468249"/>
                  </a:lnTo>
                  <a:lnTo>
                    <a:pt x="76200" y="0"/>
                  </a:lnTo>
                  <a:close/>
                </a:path>
                <a:path w="114300" h="582930">
                  <a:moveTo>
                    <a:pt x="76200" y="468249"/>
                  </a:moveTo>
                  <a:lnTo>
                    <a:pt x="57150" y="468249"/>
                  </a:lnTo>
                  <a:lnTo>
                    <a:pt x="76200" y="472083"/>
                  </a:lnTo>
                  <a:lnTo>
                    <a:pt x="76200" y="468249"/>
                  </a:lnTo>
                  <a:close/>
                </a:path>
              </a:pathLst>
            </a:custGeom>
            <a:solidFill>
              <a:srgbClr val="85D7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29862" y="931925"/>
              <a:ext cx="234950" cy="236220"/>
            </a:xfrm>
            <a:custGeom>
              <a:avLst/>
              <a:gdLst/>
              <a:ahLst/>
              <a:cxnLst/>
              <a:rect l="l" t="t" r="r" b="b"/>
              <a:pathLst>
                <a:path w="234950" h="236219">
                  <a:moveTo>
                    <a:pt x="0" y="118110"/>
                  </a:moveTo>
                  <a:lnTo>
                    <a:pt x="9227" y="72116"/>
                  </a:lnTo>
                  <a:lnTo>
                    <a:pt x="34385" y="34575"/>
                  </a:lnTo>
                  <a:lnTo>
                    <a:pt x="71687" y="9274"/>
                  </a:lnTo>
                  <a:lnTo>
                    <a:pt x="117348" y="0"/>
                  </a:lnTo>
                  <a:lnTo>
                    <a:pt x="163008" y="9274"/>
                  </a:lnTo>
                  <a:lnTo>
                    <a:pt x="200310" y="34575"/>
                  </a:lnTo>
                  <a:lnTo>
                    <a:pt x="225468" y="72116"/>
                  </a:lnTo>
                  <a:lnTo>
                    <a:pt x="234696" y="118110"/>
                  </a:lnTo>
                  <a:lnTo>
                    <a:pt x="225468" y="164103"/>
                  </a:lnTo>
                  <a:lnTo>
                    <a:pt x="200310" y="201644"/>
                  </a:lnTo>
                  <a:lnTo>
                    <a:pt x="163008" y="226945"/>
                  </a:lnTo>
                  <a:lnTo>
                    <a:pt x="117348" y="236220"/>
                  </a:lnTo>
                  <a:lnTo>
                    <a:pt x="71687" y="226945"/>
                  </a:lnTo>
                  <a:lnTo>
                    <a:pt x="34385" y="201644"/>
                  </a:lnTo>
                  <a:lnTo>
                    <a:pt x="9227" y="164103"/>
                  </a:lnTo>
                  <a:lnTo>
                    <a:pt x="0" y="118110"/>
                  </a:lnTo>
                  <a:close/>
                </a:path>
              </a:pathLst>
            </a:custGeom>
            <a:ln w="38100">
              <a:solidFill>
                <a:srgbClr val="85D7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98307" y="525018"/>
              <a:ext cx="114300" cy="582930"/>
            </a:xfrm>
            <a:custGeom>
              <a:avLst/>
              <a:gdLst/>
              <a:ahLst/>
              <a:cxnLst/>
              <a:rect l="l" t="t" r="r" b="b"/>
              <a:pathLst>
                <a:path w="114300" h="582930">
                  <a:moveTo>
                    <a:pt x="38100" y="472083"/>
                  </a:moveTo>
                  <a:lnTo>
                    <a:pt x="34879" y="472731"/>
                  </a:lnTo>
                  <a:lnTo>
                    <a:pt x="16716" y="484965"/>
                  </a:lnTo>
                  <a:lnTo>
                    <a:pt x="4482" y="503128"/>
                  </a:lnTo>
                  <a:lnTo>
                    <a:pt x="0" y="525399"/>
                  </a:lnTo>
                  <a:lnTo>
                    <a:pt x="4482" y="547616"/>
                  </a:lnTo>
                  <a:lnTo>
                    <a:pt x="16716" y="565785"/>
                  </a:lnTo>
                  <a:lnTo>
                    <a:pt x="34879" y="578048"/>
                  </a:lnTo>
                  <a:lnTo>
                    <a:pt x="57150" y="582549"/>
                  </a:lnTo>
                  <a:lnTo>
                    <a:pt x="79420" y="578048"/>
                  </a:lnTo>
                  <a:lnTo>
                    <a:pt x="97583" y="565785"/>
                  </a:lnTo>
                  <a:lnTo>
                    <a:pt x="109817" y="547616"/>
                  </a:lnTo>
                  <a:lnTo>
                    <a:pt x="114300" y="525399"/>
                  </a:lnTo>
                  <a:lnTo>
                    <a:pt x="38100" y="525399"/>
                  </a:lnTo>
                  <a:lnTo>
                    <a:pt x="38100" y="472083"/>
                  </a:lnTo>
                  <a:close/>
                </a:path>
                <a:path w="114300" h="582930">
                  <a:moveTo>
                    <a:pt x="57150" y="468249"/>
                  </a:moveTo>
                  <a:lnTo>
                    <a:pt x="38100" y="472083"/>
                  </a:lnTo>
                  <a:lnTo>
                    <a:pt x="38100" y="525399"/>
                  </a:lnTo>
                  <a:lnTo>
                    <a:pt x="76200" y="525399"/>
                  </a:lnTo>
                  <a:lnTo>
                    <a:pt x="76200" y="472083"/>
                  </a:lnTo>
                  <a:lnTo>
                    <a:pt x="57150" y="468249"/>
                  </a:lnTo>
                  <a:close/>
                </a:path>
                <a:path w="114300" h="582930">
                  <a:moveTo>
                    <a:pt x="76200" y="472083"/>
                  </a:moveTo>
                  <a:lnTo>
                    <a:pt x="76200" y="525399"/>
                  </a:lnTo>
                  <a:lnTo>
                    <a:pt x="114300" y="525399"/>
                  </a:lnTo>
                  <a:lnTo>
                    <a:pt x="109817" y="503128"/>
                  </a:lnTo>
                  <a:lnTo>
                    <a:pt x="97583" y="484965"/>
                  </a:lnTo>
                  <a:lnTo>
                    <a:pt x="79420" y="472731"/>
                  </a:lnTo>
                  <a:lnTo>
                    <a:pt x="76200" y="472083"/>
                  </a:lnTo>
                  <a:close/>
                </a:path>
                <a:path w="114300" h="582930">
                  <a:moveTo>
                    <a:pt x="76200" y="0"/>
                  </a:moveTo>
                  <a:lnTo>
                    <a:pt x="38100" y="0"/>
                  </a:lnTo>
                  <a:lnTo>
                    <a:pt x="38100" y="472083"/>
                  </a:lnTo>
                  <a:lnTo>
                    <a:pt x="57150" y="468249"/>
                  </a:lnTo>
                  <a:lnTo>
                    <a:pt x="76200" y="468249"/>
                  </a:lnTo>
                  <a:lnTo>
                    <a:pt x="76200" y="0"/>
                  </a:lnTo>
                  <a:close/>
                </a:path>
                <a:path w="114300" h="582930">
                  <a:moveTo>
                    <a:pt x="76200" y="468249"/>
                  </a:moveTo>
                  <a:lnTo>
                    <a:pt x="57150" y="468249"/>
                  </a:lnTo>
                  <a:lnTo>
                    <a:pt x="76200" y="472083"/>
                  </a:lnTo>
                  <a:lnTo>
                    <a:pt x="76200" y="468249"/>
                  </a:lnTo>
                  <a:close/>
                </a:path>
              </a:pathLst>
            </a:custGeom>
            <a:solidFill>
              <a:srgbClr val="85D7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38110" y="931925"/>
              <a:ext cx="234950" cy="236220"/>
            </a:xfrm>
            <a:custGeom>
              <a:avLst/>
              <a:gdLst/>
              <a:ahLst/>
              <a:cxnLst/>
              <a:rect l="l" t="t" r="r" b="b"/>
              <a:pathLst>
                <a:path w="234950" h="236219">
                  <a:moveTo>
                    <a:pt x="0" y="118110"/>
                  </a:moveTo>
                  <a:lnTo>
                    <a:pt x="9227" y="72116"/>
                  </a:lnTo>
                  <a:lnTo>
                    <a:pt x="34385" y="34575"/>
                  </a:lnTo>
                  <a:lnTo>
                    <a:pt x="71687" y="9274"/>
                  </a:lnTo>
                  <a:lnTo>
                    <a:pt x="117348" y="0"/>
                  </a:lnTo>
                  <a:lnTo>
                    <a:pt x="163008" y="9274"/>
                  </a:lnTo>
                  <a:lnTo>
                    <a:pt x="200310" y="34575"/>
                  </a:lnTo>
                  <a:lnTo>
                    <a:pt x="225468" y="72116"/>
                  </a:lnTo>
                  <a:lnTo>
                    <a:pt x="234696" y="118110"/>
                  </a:lnTo>
                  <a:lnTo>
                    <a:pt x="225468" y="164103"/>
                  </a:lnTo>
                  <a:lnTo>
                    <a:pt x="200310" y="201644"/>
                  </a:lnTo>
                  <a:lnTo>
                    <a:pt x="163008" y="226945"/>
                  </a:lnTo>
                  <a:lnTo>
                    <a:pt x="117348" y="236220"/>
                  </a:lnTo>
                  <a:lnTo>
                    <a:pt x="71687" y="226945"/>
                  </a:lnTo>
                  <a:lnTo>
                    <a:pt x="34385" y="201644"/>
                  </a:lnTo>
                  <a:lnTo>
                    <a:pt x="9227" y="164103"/>
                  </a:lnTo>
                  <a:lnTo>
                    <a:pt x="0" y="118110"/>
                  </a:lnTo>
                  <a:close/>
                </a:path>
              </a:pathLst>
            </a:custGeom>
            <a:ln w="38100">
              <a:solidFill>
                <a:srgbClr val="85D7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54295"/>
              <a:ext cx="12191999" cy="22037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715511" cy="18348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999" cy="64434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4307" y="3697223"/>
              <a:ext cx="1770888" cy="16809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79" y="3326891"/>
              <a:ext cx="3041904" cy="30403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2964" y="4308347"/>
              <a:ext cx="324611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0083" y="5100749"/>
              <a:ext cx="1173911" cy="6359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9043" y="3861815"/>
              <a:ext cx="762000" cy="6019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80032" y="0"/>
              <a:ext cx="6638544" cy="4151376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123692" y="1353134"/>
            <a:ext cx="41935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4130" marR="5080" indent="-128206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33CC"/>
                </a:solidFill>
                <a:latin typeface="Carlito"/>
                <a:cs typeface="Carlito"/>
              </a:rPr>
              <a:t>Game</a:t>
            </a:r>
            <a:r>
              <a:rPr spc="-40" dirty="0">
                <a:solidFill>
                  <a:srgbClr val="0033CC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33CC"/>
                </a:solidFill>
                <a:latin typeface="Carlito"/>
                <a:cs typeface="Carlito"/>
              </a:rPr>
              <a:t>Cuộc</a:t>
            </a:r>
            <a:r>
              <a:rPr spc="-40" dirty="0">
                <a:solidFill>
                  <a:srgbClr val="0033CC"/>
                </a:solidFill>
                <a:latin typeface="Carlito"/>
                <a:cs typeface="Carlito"/>
              </a:rPr>
              <a:t> </a:t>
            </a:r>
            <a:r>
              <a:rPr dirty="0">
                <a:solidFill>
                  <a:srgbClr val="0033CC"/>
                </a:solidFill>
                <a:latin typeface="Carlito"/>
                <a:cs typeface="Carlito"/>
              </a:rPr>
              <a:t>Phiêu</a:t>
            </a:r>
            <a:r>
              <a:rPr spc="-35" dirty="0">
                <a:solidFill>
                  <a:srgbClr val="0033CC"/>
                </a:solidFill>
                <a:latin typeface="Carlito"/>
                <a:cs typeface="Carlito"/>
              </a:rPr>
              <a:t> </a:t>
            </a:r>
            <a:r>
              <a:rPr spc="-25" dirty="0">
                <a:solidFill>
                  <a:srgbClr val="0033CC"/>
                </a:solidFill>
                <a:latin typeface="Carlito"/>
                <a:cs typeface="Carlito"/>
              </a:rPr>
              <a:t>Lưu </a:t>
            </a:r>
            <a:r>
              <a:rPr dirty="0">
                <a:solidFill>
                  <a:srgbClr val="0033CC"/>
                </a:solidFill>
                <a:latin typeface="Carlito"/>
                <a:cs typeface="Carlito"/>
              </a:rPr>
              <a:t>Của </a:t>
            </a:r>
            <a:r>
              <a:rPr spc="-20" dirty="0">
                <a:solidFill>
                  <a:srgbClr val="0033CC"/>
                </a:solidFill>
                <a:latin typeface="Carlito"/>
                <a:cs typeface="Carlito"/>
              </a:rPr>
              <a:t>Jack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7687056" y="2340862"/>
            <a:ext cx="3732529" cy="4392295"/>
            <a:chOff x="7687056" y="2340862"/>
            <a:chExt cx="3732529" cy="4392295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57260" y="2656331"/>
              <a:ext cx="1895855" cy="330403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09988" y="2340862"/>
              <a:ext cx="1609344" cy="439216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42576" y="3855719"/>
              <a:ext cx="858012" cy="37033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87056" y="3855719"/>
              <a:ext cx="1616963" cy="255270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048255" y="3957828"/>
            <a:ext cx="4579620" cy="2486025"/>
            <a:chOff x="2048255" y="3957828"/>
            <a:chExt cx="4579620" cy="2486025"/>
          </a:xfrm>
        </p:grpSpPr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48255" y="3957828"/>
              <a:ext cx="3218688" cy="226618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28616" y="4076700"/>
              <a:ext cx="1699260" cy="236524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28543" y="4262628"/>
              <a:ext cx="1772411" cy="21808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654295"/>
              <a:ext cx="12191999" cy="22037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715511" cy="18348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1999" cy="64434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4307" y="3697223"/>
              <a:ext cx="1770888" cy="16809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3024" y="5186171"/>
              <a:ext cx="1181100" cy="6476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2963" y="5650991"/>
              <a:ext cx="4058412" cy="78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4948" y="3619500"/>
              <a:ext cx="3218688" cy="22661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2964" y="4308347"/>
              <a:ext cx="324611" cy="228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16249" y="5197662"/>
              <a:ext cx="1173861" cy="63595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34112" y="0"/>
            <a:ext cx="8615680" cy="4924425"/>
            <a:chOff x="134112" y="0"/>
            <a:chExt cx="8615680" cy="4924425"/>
          </a:xfrm>
        </p:grpSpPr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86955" y="3846576"/>
              <a:ext cx="762000" cy="6019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4112" y="0"/>
              <a:ext cx="8615172" cy="492404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361438" y="1433576"/>
            <a:ext cx="42411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55" dirty="0">
                <a:solidFill>
                  <a:srgbClr val="001F5F"/>
                </a:solidFill>
              </a:rPr>
              <a:t>Em</a:t>
            </a:r>
            <a:r>
              <a:rPr sz="3200" spc="-110" dirty="0">
                <a:solidFill>
                  <a:srgbClr val="001F5F"/>
                </a:solidFill>
              </a:rPr>
              <a:t> </a:t>
            </a:r>
            <a:r>
              <a:rPr sz="3200" spc="75" dirty="0">
                <a:solidFill>
                  <a:srgbClr val="001F5F"/>
                </a:solidFill>
              </a:rPr>
              <a:t>hãy</a:t>
            </a:r>
            <a:r>
              <a:rPr sz="3200" spc="-105" dirty="0">
                <a:solidFill>
                  <a:srgbClr val="001F5F"/>
                </a:solidFill>
              </a:rPr>
              <a:t> </a:t>
            </a:r>
            <a:r>
              <a:rPr sz="3200" spc="140" dirty="0">
                <a:solidFill>
                  <a:srgbClr val="001F5F"/>
                </a:solidFill>
              </a:rPr>
              <a:t>đọc</a:t>
            </a:r>
            <a:r>
              <a:rPr sz="3200" spc="-114" dirty="0">
                <a:solidFill>
                  <a:srgbClr val="001F5F"/>
                </a:solidFill>
              </a:rPr>
              <a:t> </a:t>
            </a:r>
            <a:r>
              <a:rPr sz="3200" spc="210" dirty="0">
                <a:solidFill>
                  <a:srgbClr val="001F5F"/>
                </a:solidFill>
              </a:rPr>
              <a:t>số</a:t>
            </a:r>
            <a:r>
              <a:rPr sz="3200" spc="-100" dirty="0">
                <a:solidFill>
                  <a:srgbClr val="001F5F"/>
                </a:solidFill>
              </a:rPr>
              <a:t> </a:t>
            </a:r>
            <a:r>
              <a:rPr sz="3200" spc="150" dirty="0">
                <a:solidFill>
                  <a:srgbClr val="001F5F"/>
                </a:solidFill>
              </a:rPr>
              <a:t>sau</a:t>
            </a:r>
            <a:r>
              <a:rPr sz="3200" spc="-105" dirty="0">
                <a:solidFill>
                  <a:srgbClr val="001F5F"/>
                </a:solidFill>
              </a:rPr>
              <a:t> </a:t>
            </a:r>
            <a:r>
              <a:rPr sz="3200" spc="-20" dirty="0">
                <a:solidFill>
                  <a:srgbClr val="001F5F"/>
                </a:solidFill>
              </a:rPr>
              <a:t>đây: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3811015" y="2201925"/>
            <a:ext cx="13449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254" dirty="0">
                <a:solidFill>
                  <a:srgbClr val="001F5F"/>
                </a:solidFill>
                <a:latin typeface="Times New Roman"/>
                <a:cs typeface="Times New Roman"/>
              </a:rPr>
              <a:t>23,48</a:t>
            </a:r>
            <a:endParaRPr sz="40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6679" y="2887979"/>
            <a:ext cx="7666990" cy="3479800"/>
            <a:chOff x="106679" y="2887979"/>
            <a:chExt cx="7666990" cy="3479800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111" y="2887979"/>
              <a:ext cx="3256788" cy="34792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679" y="3326891"/>
              <a:ext cx="2193036" cy="304038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62478" y="4094352"/>
              <a:ext cx="4701540" cy="1242060"/>
            </a:xfrm>
            <a:custGeom>
              <a:avLst/>
              <a:gdLst/>
              <a:ahLst/>
              <a:cxnLst/>
              <a:rect l="l" t="t" r="r" b="b"/>
              <a:pathLst>
                <a:path w="4701540" h="1242060">
                  <a:moveTo>
                    <a:pt x="4401312" y="0"/>
                  </a:moveTo>
                  <a:lnTo>
                    <a:pt x="300227" y="0"/>
                  </a:lnTo>
                  <a:lnTo>
                    <a:pt x="276034" y="3292"/>
                  </a:lnTo>
                  <a:lnTo>
                    <a:pt x="231626" y="36717"/>
                  </a:lnTo>
                  <a:lnTo>
                    <a:pt x="191577" y="99538"/>
                  </a:lnTo>
                  <a:lnTo>
                    <a:pt x="172831" y="139575"/>
                  </a:lnTo>
                  <a:lnTo>
                    <a:pt x="154749" y="184086"/>
                  </a:lnTo>
                  <a:lnTo>
                    <a:pt x="137188" y="232111"/>
                  </a:lnTo>
                  <a:lnTo>
                    <a:pt x="120005" y="282692"/>
                  </a:lnTo>
                  <a:lnTo>
                    <a:pt x="103059" y="334870"/>
                  </a:lnTo>
                  <a:lnTo>
                    <a:pt x="69308" y="440184"/>
                  </a:lnTo>
                  <a:lnTo>
                    <a:pt x="52219" y="491403"/>
                  </a:lnTo>
                  <a:lnTo>
                    <a:pt x="34798" y="540385"/>
                  </a:lnTo>
                  <a:lnTo>
                    <a:pt x="2413" y="617982"/>
                  </a:lnTo>
                  <a:lnTo>
                    <a:pt x="0" y="617982"/>
                  </a:lnTo>
                  <a:lnTo>
                    <a:pt x="1270" y="620903"/>
                  </a:lnTo>
                  <a:lnTo>
                    <a:pt x="0" y="623824"/>
                  </a:lnTo>
                  <a:lnTo>
                    <a:pt x="2413" y="623824"/>
                  </a:lnTo>
                  <a:lnTo>
                    <a:pt x="34798" y="701421"/>
                  </a:lnTo>
                  <a:lnTo>
                    <a:pt x="52219" y="750402"/>
                  </a:lnTo>
                  <a:lnTo>
                    <a:pt x="69308" y="801621"/>
                  </a:lnTo>
                  <a:lnTo>
                    <a:pt x="103059" y="906935"/>
                  </a:lnTo>
                  <a:lnTo>
                    <a:pt x="120005" y="959113"/>
                  </a:lnTo>
                  <a:lnTo>
                    <a:pt x="137188" y="1009694"/>
                  </a:lnTo>
                  <a:lnTo>
                    <a:pt x="154749" y="1057719"/>
                  </a:lnTo>
                  <a:lnTo>
                    <a:pt x="172831" y="1102230"/>
                  </a:lnTo>
                  <a:lnTo>
                    <a:pt x="191577" y="1142267"/>
                  </a:lnTo>
                  <a:lnTo>
                    <a:pt x="211128" y="1176873"/>
                  </a:lnTo>
                  <a:lnTo>
                    <a:pt x="253214" y="1225954"/>
                  </a:lnTo>
                  <a:lnTo>
                    <a:pt x="300227" y="1241806"/>
                  </a:lnTo>
                  <a:lnTo>
                    <a:pt x="1837182" y="1227074"/>
                  </a:lnTo>
                  <a:lnTo>
                    <a:pt x="4401312" y="1241806"/>
                  </a:lnTo>
                  <a:lnTo>
                    <a:pt x="4448325" y="1225954"/>
                  </a:lnTo>
                  <a:lnTo>
                    <a:pt x="4490411" y="1176873"/>
                  </a:lnTo>
                  <a:lnTo>
                    <a:pt x="4509962" y="1142267"/>
                  </a:lnTo>
                  <a:lnTo>
                    <a:pt x="4528708" y="1102230"/>
                  </a:lnTo>
                  <a:lnTo>
                    <a:pt x="4546790" y="1057719"/>
                  </a:lnTo>
                  <a:lnTo>
                    <a:pt x="4564351" y="1009694"/>
                  </a:lnTo>
                  <a:lnTo>
                    <a:pt x="4581534" y="959113"/>
                  </a:lnTo>
                  <a:lnTo>
                    <a:pt x="4598480" y="906935"/>
                  </a:lnTo>
                  <a:lnTo>
                    <a:pt x="4632231" y="801621"/>
                  </a:lnTo>
                  <a:lnTo>
                    <a:pt x="4649320" y="750402"/>
                  </a:lnTo>
                  <a:lnTo>
                    <a:pt x="4666742" y="701421"/>
                  </a:lnTo>
                  <a:lnTo>
                    <a:pt x="4699127" y="623824"/>
                  </a:lnTo>
                  <a:lnTo>
                    <a:pt x="4701540" y="623824"/>
                  </a:lnTo>
                  <a:lnTo>
                    <a:pt x="4700270" y="620903"/>
                  </a:lnTo>
                  <a:lnTo>
                    <a:pt x="4701540" y="617982"/>
                  </a:lnTo>
                  <a:lnTo>
                    <a:pt x="4699127" y="617982"/>
                  </a:lnTo>
                  <a:lnTo>
                    <a:pt x="4666742" y="540385"/>
                  </a:lnTo>
                  <a:lnTo>
                    <a:pt x="4649320" y="491403"/>
                  </a:lnTo>
                  <a:lnTo>
                    <a:pt x="4632231" y="440184"/>
                  </a:lnTo>
                  <a:lnTo>
                    <a:pt x="4598480" y="334870"/>
                  </a:lnTo>
                  <a:lnTo>
                    <a:pt x="4581534" y="282692"/>
                  </a:lnTo>
                  <a:lnTo>
                    <a:pt x="4564351" y="232111"/>
                  </a:lnTo>
                  <a:lnTo>
                    <a:pt x="4546790" y="184086"/>
                  </a:lnTo>
                  <a:lnTo>
                    <a:pt x="4528708" y="139575"/>
                  </a:lnTo>
                  <a:lnTo>
                    <a:pt x="4509962" y="99538"/>
                  </a:lnTo>
                  <a:lnTo>
                    <a:pt x="4490411" y="64932"/>
                  </a:lnTo>
                  <a:lnTo>
                    <a:pt x="4448325" y="15851"/>
                  </a:lnTo>
                  <a:lnTo>
                    <a:pt x="4425505" y="3292"/>
                  </a:lnTo>
                  <a:lnTo>
                    <a:pt x="4401312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62478" y="4094352"/>
              <a:ext cx="4701540" cy="1242060"/>
            </a:xfrm>
            <a:custGeom>
              <a:avLst/>
              <a:gdLst/>
              <a:ahLst/>
              <a:cxnLst/>
              <a:rect l="l" t="t" r="r" b="b"/>
              <a:pathLst>
                <a:path w="4701540" h="1242060">
                  <a:moveTo>
                    <a:pt x="300227" y="0"/>
                  </a:moveTo>
                  <a:lnTo>
                    <a:pt x="2891790" y="0"/>
                  </a:lnTo>
                  <a:lnTo>
                    <a:pt x="4401312" y="0"/>
                  </a:lnTo>
                  <a:lnTo>
                    <a:pt x="4425505" y="3292"/>
                  </a:lnTo>
                  <a:lnTo>
                    <a:pt x="4469913" y="36717"/>
                  </a:lnTo>
                  <a:lnTo>
                    <a:pt x="4509962" y="99538"/>
                  </a:lnTo>
                  <a:lnTo>
                    <a:pt x="4528708" y="139575"/>
                  </a:lnTo>
                  <a:lnTo>
                    <a:pt x="4546790" y="184086"/>
                  </a:lnTo>
                  <a:lnTo>
                    <a:pt x="4564351" y="232111"/>
                  </a:lnTo>
                  <a:lnTo>
                    <a:pt x="4581534" y="282692"/>
                  </a:lnTo>
                  <a:lnTo>
                    <a:pt x="4598480" y="334870"/>
                  </a:lnTo>
                  <a:lnTo>
                    <a:pt x="4615331" y="387687"/>
                  </a:lnTo>
                  <a:lnTo>
                    <a:pt x="4632231" y="440184"/>
                  </a:lnTo>
                  <a:lnTo>
                    <a:pt x="4649320" y="491403"/>
                  </a:lnTo>
                  <a:lnTo>
                    <a:pt x="4666742" y="540385"/>
                  </a:lnTo>
                  <a:lnTo>
                    <a:pt x="4699127" y="617982"/>
                  </a:lnTo>
                  <a:lnTo>
                    <a:pt x="4701540" y="617982"/>
                  </a:lnTo>
                  <a:lnTo>
                    <a:pt x="4700270" y="620903"/>
                  </a:lnTo>
                  <a:lnTo>
                    <a:pt x="4701540" y="623824"/>
                  </a:lnTo>
                  <a:lnTo>
                    <a:pt x="4699127" y="623824"/>
                  </a:lnTo>
                  <a:lnTo>
                    <a:pt x="4666742" y="701421"/>
                  </a:lnTo>
                  <a:lnTo>
                    <a:pt x="4649320" y="750402"/>
                  </a:lnTo>
                  <a:lnTo>
                    <a:pt x="4632231" y="801621"/>
                  </a:lnTo>
                  <a:lnTo>
                    <a:pt x="4615331" y="854118"/>
                  </a:lnTo>
                  <a:lnTo>
                    <a:pt x="4598480" y="906935"/>
                  </a:lnTo>
                  <a:lnTo>
                    <a:pt x="4581534" y="959113"/>
                  </a:lnTo>
                  <a:lnTo>
                    <a:pt x="4564351" y="1009694"/>
                  </a:lnTo>
                  <a:lnTo>
                    <a:pt x="4546790" y="1057719"/>
                  </a:lnTo>
                  <a:lnTo>
                    <a:pt x="4528708" y="1102230"/>
                  </a:lnTo>
                  <a:lnTo>
                    <a:pt x="4509962" y="1142267"/>
                  </a:lnTo>
                  <a:lnTo>
                    <a:pt x="4490411" y="1176873"/>
                  </a:lnTo>
                  <a:lnTo>
                    <a:pt x="4448325" y="1225954"/>
                  </a:lnTo>
                  <a:lnTo>
                    <a:pt x="4401312" y="1241806"/>
                  </a:lnTo>
                  <a:lnTo>
                    <a:pt x="1837182" y="1227074"/>
                  </a:lnTo>
                  <a:lnTo>
                    <a:pt x="300227" y="1241806"/>
                  </a:lnTo>
                  <a:lnTo>
                    <a:pt x="253214" y="1225954"/>
                  </a:lnTo>
                  <a:lnTo>
                    <a:pt x="211128" y="1176873"/>
                  </a:lnTo>
                  <a:lnTo>
                    <a:pt x="191577" y="1142267"/>
                  </a:lnTo>
                  <a:lnTo>
                    <a:pt x="172831" y="1102230"/>
                  </a:lnTo>
                  <a:lnTo>
                    <a:pt x="154749" y="1057719"/>
                  </a:lnTo>
                  <a:lnTo>
                    <a:pt x="137188" y="1009694"/>
                  </a:lnTo>
                  <a:lnTo>
                    <a:pt x="120005" y="959113"/>
                  </a:lnTo>
                  <a:lnTo>
                    <a:pt x="103059" y="906935"/>
                  </a:lnTo>
                  <a:lnTo>
                    <a:pt x="86208" y="854118"/>
                  </a:lnTo>
                  <a:lnTo>
                    <a:pt x="69308" y="801621"/>
                  </a:lnTo>
                  <a:lnTo>
                    <a:pt x="52219" y="750402"/>
                  </a:lnTo>
                  <a:lnTo>
                    <a:pt x="34798" y="701421"/>
                  </a:lnTo>
                  <a:lnTo>
                    <a:pt x="2413" y="623824"/>
                  </a:lnTo>
                  <a:lnTo>
                    <a:pt x="0" y="623824"/>
                  </a:lnTo>
                  <a:lnTo>
                    <a:pt x="1270" y="620903"/>
                  </a:lnTo>
                  <a:lnTo>
                    <a:pt x="0" y="617982"/>
                  </a:lnTo>
                  <a:lnTo>
                    <a:pt x="2413" y="617982"/>
                  </a:lnTo>
                  <a:lnTo>
                    <a:pt x="34798" y="540385"/>
                  </a:lnTo>
                  <a:lnTo>
                    <a:pt x="52219" y="491403"/>
                  </a:lnTo>
                  <a:lnTo>
                    <a:pt x="69308" y="440184"/>
                  </a:lnTo>
                  <a:lnTo>
                    <a:pt x="86208" y="387687"/>
                  </a:lnTo>
                  <a:lnTo>
                    <a:pt x="103059" y="334870"/>
                  </a:lnTo>
                  <a:lnTo>
                    <a:pt x="120005" y="282692"/>
                  </a:lnTo>
                  <a:lnTo>
                    <a:pt x="137188" y="232111"/>
                  </a:lnTo>
                  <a:lnTo>
                    <a:pt x="154749" y="184086"/>
                  </a:lnTo>
                  <a:lnTo>
                    <a:pt x="172831" y="139575"/>
                  </a:lnTo>
                  <a:lnTo>
                    <a:pt x="191577" y="99538"/>
                  </a:lnTo>
                  <a:lnTo>
                    <a:pt x="211128" y="64932"/>
                  </a:lnTo>
                  <a:lnTo>
                    <a:pt x="253214" y="15851"/>
                  </a:lnTo>
                  <a:lnTo>
                    <a:pt x="276034" y="3292"/>
                  </a:lnTo>
                  <a:lnTo>
                    <a:pt x="300227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429127" y="4202684"/>
            <a:ext cx="415226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1730" marR="5080" indent="-1129665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Times New Roman"/>
                <a:cs typeface="Times New Roman"/>
              </a:rPr>
              <a:t>Hai</a:t>
            </a:r>
            <a:r>
              <a:rPr sz="32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240" dirty="0">
                <a:solidFill>
                  <a:srgbClr val="FFFFFF"/>
                </a:solidFill>
                <a:latin typeface="Times New Roman"/>
                <a:cs typeface="Times New Roman"/>
              </a:rPr>
              <a:t>mươi</a:t>
            </a:r>
            <a:r>
              <a:rPr sz="32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ba</a:t>
            </a:r>
            <a:r>
              <a:rPr sz="32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phẩy</a:t>
            </a:r>
            <a:r>
              <a:rPr sz="32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125" dirty="0">
                <a:solidFill>
                  <a:srgbClr val="FFFFFF"/>
                </a:solidFill>
                <a:latin typeface="Times New Roman"/>
                <a:cs typeface="Times New Roman"/>
              </a:rPr>
              <a:t>bốn </a:t>
            </a:r>
            <a:r>
              <a:rPr sz="3200" b="1" spc="240" dirty="0">
                <a:solidFill>
                  <a:srgbClr val="FFFFFF"/>
                </a:solidFill>
                <a:latin typeface="Times New Roman"/>
                <a:cs typeface="Times New Roman"/>
              </a:rPr>
              <a:t>mươi</a:t>
            </a:r>
            <a:r>
              <a:rPr sz="32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90" dirty="0">
                <a:solidFill>
                  <a:srgbClr val="FFFFFF"/>
                </a:solidFill>
                <a:latin typeface="Times New Roman"/>
                <a:cs typeface="Times New Roman"/>
              </a:rPr>
              <a:t>tám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4434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4307" y="3697223"/>
              <a:ext cx="1770888" cy="16809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9871" y="5254752"/>
              <a:ext cx="1181100" cy="637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0648" y="2772155"/>
              <a:ext cx="1895855" cy="33055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29015" y="3927347"/>
              <a:ext cx="289559" cy="1965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5407" y="5666232"/>
              <a:ext cx="4058412" cy="7863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8188" y="3863340"/>
              <a:ext cx="762000" cy="60198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28600" y="0"/>
            <a:ext cx="7900416" cy="488746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693291" y="1652397"/>
            <a:ext cx="508317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Em</a:t>
            </a:r>
            <a:r>
              <a:rPr sz="3200" spc="-1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75" dirty="0">
                <a:solidFill>
                  <a:srgbClr val="001F5F"/>
                </a:solidFill>
                <a:latin typeface="Times New Roman"/>
                <a:cs typeface="Times New Roman"/>
              </a:rPr>
              <a:t>hãy</a:t>
            </a:r>
            <a:r>
              <a:rPr sz="3200" spc="-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80" dirty="0">
                <a:solidFill>
                  <a:srgbClr val="001F5F"/>
                </a:solidFill>
                <a:latin typeface="Times New Roman"/>
                <a:cs typeface="Times New Roman"/>
              </a:rPr>
              <a:t>viết</a:t>
            </a:r>
            <a:r>
              <a:rPr sz="3200" spc="-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95" dirty="0">
                <a:solidFill>
                  <a:srgbClr val="001F5F"/>
                </a:solidFill>
                <a:latin typeface="Times New Roman"/>
                <a:cs typeface="Times New Roman"/>
              </a:rPr>
              <a:t>số</a:t>
            </a:r>
            <a:r>
              <a:rPr sz="3200" spc="-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135" dirty="0">
                <a:solidFill>
                  <a:srgbClr val="001F5F"/>
                </a:solidFill>
                <a:latin typeface="Times New Roman"/>
                <a:cs typeface="Times New Roman"/>
              </a:rPr>
              <a:t>sau</a:t>
            </a:r>
            <a:r>
              <a:rPr sz="3200" spc="-1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spc="-20" dirty="0">
                <a:solidFill>
                  <a:srgbClr val="001F5F"/>
                </a:solidFill>
                <a:latin typeface="Times New Roman"/>
                <a:cs typeface="Times New Roman"/>
              </a:rPr>
              <a:t>đây:</a:t>
            </a:r>
            <a:endParaRPr sz="3200">
              <a:latin typeface="Times New Roman"/>
              <a:cs typeface="Times New Roman"/>
            </a:endParaRPr>
          </a:p>
          <a:p>
            <a:pPr marL="12700" marR="5080" indent="-2540" algn="ctr">
              <a:lnSpc>
                <a:spcPct val="100000"/>
              </a:lnSpc>
            </a:pPr>
            <a:r>
              <a:rPr sz="3200" b="1" dirty="0">
                <a:solidFill>
                  <a:srgbClr val="001F5F"/>
                </a:solidFill>
                <a:latin typeface="Times New Roman"/>
                <a:cs typeface="Times New Roman"/>
              </a:rPr>
              <a:t>Chín</a:t>
            </a:r>
            <a:r>
              <a:rPr sz="32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55" dirty="0">
                <a:solidFill>
                  <a:srgbClr val="001F5F"/>
                </a:solidFill>
                <a:latin typeface="Times New Roman"/>
                <a:cs typeface="Times New Roman"/>
              </a:rPr>
              <a:t>trăm,</a:t>
            </a:r>
            <a:r>
              <a:rPr sz="3200" b="1" spc="-1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150" dirty="0">
                <a:solidFill>
                  <a:srgbClr val="001F5F"/>
                </a:solidFill>
                <a:latin typeface="Times New Roman"/>
                <a:cs typeface="Times New Roman"/>
              </a:rPr>
              <a:t>bốn</a:t>
            </a:r>
            <a:r>
              <a:rPr sz="32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229" dirty="0">
                <a:solidFill>
                  <a:srgbClr val="001F5F"/>
                </a:solidFill>
                <a:latin typeface="Times New Roman"/>
                <a:cs typeface="Times New Roman"/>
              </a:rPr>
              <a:t>đơn</a:t>
            </a:r>
            <a:r>
              <a:rPr sz="32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50" dirty="0">
                <a:solidFill>
                  <a:srgbClr val="001F5F"/>
                </a:solidFill>
                <a:latin typeface="Times New Roman"/>
                <a:cs typeface="Times New Roman"/>
              </a:rPr>
              <a:t>vị,</a:t>
            </a:r>
            <a:r>
              <a:rPr sz="32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90" dirty="0">
                <a:solidFill>
                  <a:srgbClr val="001F5F"/>
                </a:solidFill>
                <a:latin typeface="Times New Roman"/>
                <a:cs typeface="Times New Roman"/>
              </a:rPr>
              <a:t>tám </a:t>
            </a:r>
            <a:r>
              <a:rPr sz="3200" b="1" spc="120" dirty="0">
                <a:solidFill>
                  <a:srgbClr val="001F5F"/>
                </a:solidFill>
                <a:latin typeface="Times New Roman"/>
                <a:cs typeface="Times New Roman"/>
              </a:rPr>
              <a:t>phần</a:t>
            </a:r>
            <a:r>
              <a:rPr sz="32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185" dirty="0">
                <a:solidFill>
                  <a:srgbClr val="001F5F"/>
                </a:solidFill>
                <a:latin typeface="Times New Roman"/>
                <a:cs typeface="Times New Roman"/>
              </a:rPr>
              <a:t>mười,</a:t>
            </a:r>
            <a:r>
              <a:rPr sz="3200" b="1" spc="-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105" dirty="0">
                <a:solidFill>
                  <a:srgbClr val="001F5F"/>
                </a:solidFill>
                <a:latin typeface="Times New Roman"/>
                <a:cs typeface="Times New Roman"/>
              </a:rPr>
              <a:t>hai</a:t>
            </a:r>
            <a:r>
              <a:rPr sz="3200" b="1" spc="-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120" dirty="0">
                <a:solidFill>
                  <a:srgbClr val="001F5F"/>
                </a:solidFill>
                <a:latin typeface="Times New Roman"/>
                <a:cs typeface="Times New Roman"/>
              </a:rPr>
              <a:t>phần</a:t>
            </a:r>
            <a:r>
              <a:rPr sz="3200" b="1" spc="-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1" spc="100" dirty="0">
                <a:solidFill>
                  <a:srgbClr val="001F5F"/>
                </a:solidFill>
                <a:latin typeface="Times New Roman"/>
                <a:cs typeface="Times New Roman"/>
              </a:rPr>
              <a:t>nghìn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6679" y="3174492"/>
            <a:ext cx="8668385" cy="3192780"/>
            <a:chOff x="106679" y="3174492"/>
            <a:chExt cx="8668385" cy="319278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111" y="3174492"/>
              <a:ext cx="3314700" cy="31927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79" y="3326892"/>
              <a:ext cx="3041904" cy="304038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635501" y="3820033"/>
              <a:ext cx="5130165" cy="1522730"/>
            </a:xfrm>
            <a:custGeom>
              <a:avLst/>
              <a:gdLst/>
              <a:ahLst/>
              <a:cxnLst/>
              <a:rect l="l" t="t" r="r" b="b"/>
              <a:pathLst>
                <a:path w="5130165" h="1522729">
                  <a:moveTo>
                    <a:pt x="4802124" y="0"/>
                  </a:moveTo>
                  <a:lnTo>
                    <a:pt x="327660" y="0"/>
                  </a:lnTo>
                  <a:lnTo>
                    <a:pt x="304464" y="2902"/>
                  </a:lnTo>
                  <a:lnTo>
                    <a:pt x="261460" y="34331"/>
                  </a:lnTo>
                  <a:lnTo>
                    <a:pt x="222281" y="94683"/>
                  </a:lnTo>
                  <a:lnTo>
                    <a:pt x="203865" y="133739"/>
                  </a:lnTo>
                  <a:lnTo>
                    <a:pt x="186093" y="177667"/>
                  </a:lnTo>
                  <a:lnTo>
                    <a:pt x="168862" y="225679"/>
                  </a:lnTo>
                  <a:lnTo>
                    <a:pt x="152066" y="276988"/>
                  </a:lnTo>
                  <a:lnTo>
                    <a:pt x="135603" y="330810"/>
                  </a:lnTo>
                  <a:lnTo>
                    <a:pt x="119368" y="386356"/>
                  </a:lnTo>
                  <a:lnTo>
                    <a:pt x="87165" y="499477"/>
                  </a:lnTo>
                  <a:lnTo>
                    <a:pt x="70990" y="555479"/>
                  </a:lnTo>
                  <a:lnTo>
                    <a:pt x="54627" y="610059"/>
                  </a:lnTo>
                  <a:lnTo>
                    <a:pt x="37973" y="662432"/>
                  </a:lnTo>
                  <a:lnTo>
                    <a:pt x="2667" y="757555"/>
                  </a:lnTo>
                  <a:lnTo>
                    <a:pt x="0" y="757555"/>
                  </a:lnTo>
                  <a:lnTo>
                    <a:pt x="1270" y="761111"/>
                  </a:lnTo>
                  <a:lnTo>
                    <a:pt x="0" y="764667"/>
                  </a:lnTo>
                  <a:lnTo>
                    <a:pt x="2667" y="764667"/>
                  </a:lnTo>
                  <a:lnTo>
                    <a:pt x="37973" y="859790"/>
                  </a:lnTo>
                  <a:lnTo>
                    <a:pt x="54627" y="912162"/>
                  </a:lnTo>
                  <a:lnTo>
                    <a:pt x="70990" y="966742"/>
                  </a:lnTo>
                  <a:lnTo>
                    <a:pt x="87165" y="1022744"/>
                  </a:lnTo>
                  <a:lnTo>
                    <a:pt x="119368" y="1135865"/>
                  </a:lnTo>
                  <a:lnTo>
                    <a:pt x="135603" y="1191411"/>
                  </a:lnTo>
                  <a:lnTo>
                    <a:pt x="152066" y="1245233"/>
                  </a:lnTo>
                  <a:lnTo>
                    <a:pt x="168862" y="1296543"/>
                  </a:lnTo>
                  <a:lnTo>
                    <a:pt x="186093" y="1344554"/>
                  </a:lnTo>
                  <a:lnTo>
                    <a:pt x="203865" y="1388482"/>
                  </a:lnTo>
                  <a:lnTo>
                    <a:pt x="222281" y="1427538"/>
                  </a:lnTo>
                  <a:lnTo>
                    <a:pt x="241444" y="1460936"/>
                  </a:lnTo>
                  <a:lnTo>
                    <a:pt x="282432" y="1507614"/>
                  </a:lnTo>
                  <a:lnTo>
                    <a:pt x="327660" y="1522222"/>
                  </a:lnTo>
                  <a:lnTo>
                    <a:pt x="2004568" y="1504188"/>
                  </a:lnTo>
                  <a:lnTo>
                    <a:pt x="4802124" y="1522222"/>
                  </a:lnTo>
                  <a:lnTo>
                    <a:pt x="4847351" y="1507614"/>
                  </a:lnTo>
                  <a:lnTo>
                    <a:pt x="4888339" y="1460936"/>
                  </a:lnTo>
                  <a:lnTo>
                    <a:pt x="4907502" y="1427538"/>
                  </a:lnTo>
                  <a:lnTo>
                    <a:pt x="4925918" y="1388482"/>
                  </a:lnTo>
                  <a:lnTo>
                    <a:pt x="4943690" y="1344554"/>
                  </a:lnTo>
                  <a:lnTo>
                    <a:pt x="4960921" y="1296543"/>
                  </a:lnTo>
                  <a:lnTo>
                    <a:pt x="4977717" y="1245233"/>
                  </a:lnTo>
                  <a:lnTo>
                    <a:pt x="4994180" y="1191411"/>
                  </a:lnTo>
                  <a:lnTo>
                    <a:pt x="5010415" y="1135865"/>
                  </a:lnTo>
                  <a:lnTo>
                    <a:pt x="5042618" y="1022744"/>
                  </a:lnTo>
                  <a:lnTo>
                    <a:pt x="5058793" y="966742"/>
                  </a:lnTo>
                  <a:lnTo>
                    <a:pt x="5075156" y="912162"/>
                  </a:lnTo>
                  <a:lnTo>
                    <a:pt x="5091811" y="859790"/>
                  </a:lnTo>
                  <a:lnTo>
                    <a:pt x="5127117" y="764667"/>
                  </a:lnTo>
                  <a:lnTo>
                    <a:pt x="5129783" y="764667"/>
                  </a:lnTo>
                  <a:lnTo>
                    <a:pt x="5128514" y="761111"/>
                  </a:lnTo>
                  <a:lnTo>
                    <a:pt x="5129783" y="757555"/>
                  </a:lnTo>
                  <a:lnTo>
                    <a:pt x="5127117" y="757555"/>
                  </a:lnTo>
                  <a:lnTo>
                    <a:pt x="5091811" y="662432"/>
                  </a:lnTo>
                  <a:lnTo>
                    <a:pt x="5075156" y="610059"/>
                  </a:lnTo>
                  <a:lnTo>
                    <a:pt x="5058793" y="555479"/>
                  </a:lnTo>
                  <a:lnTo>
                    <a:pt x="5042618" y="499477"/>
                  </a:lnTo>
                  <a:lnTo>
                    <a:pt x="5010415" y="386356"/>
                  </a:lnTo>
                  <a:lnTo>
                    <a:pt x="4994180" y="330810"/>
                  </a:lnTo>
                  <a:lnTo>
                    <a:pt x="4977717" y="276988"/>
                  </a:lnTo>
                  <a:lnTo>
                    <a:pt x="4960921" y="225679"/>
                  </a:lnTo>
                  <a:lnTo>
                    <a:pt x="4943690" y="177667"/>
                  </a:lnTo>
                  <a:lnTo>
                    <a:pt x="4925918" y="133739"/>
                  </a:lnTo>
                  <a:lnTo>
                    <a:pt x="4907502" y="94683"/>
                  </a:lnTo>
                  <a:lnTo>
                    <a:pt x="4888339" y="61285"/>
                  </a:lnTo>
                  <a:lnTo>
                    <a:pt x="4847351" y="14607"/>
                  </a:lnTo>
                  <a:lnTo>
                    <a:pt x="4825319" y="2902"/>
                  </a:lnTo>
                  <a:lnTo>
                    <a:pt x="4802124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35501" y="3820033"/>
              <a:ext cx="5130165" cy="1522730"/>
            </a:xfrm>
            <a:custGeom>
              <a:avLst/>
              <a:gdLst/>
              <a:ahLst/>
              <a:cxnLst/>
              <a:rect l="l" t="t" r="r" b="b"/>
              <a:pathLst>
                <a:path w="5130165" h="1522729">
                  <a:moveTo>
                    <a:pt x="327660" y="0"/>
                  </a:moveTo>
                  <a:lnTo>
                    <a:pt x="3155188" y="0"/>
                  </a:lnTo>
                  <a:lnTo>
                    <a:pt x="4802124" y="0"/>
                  </a:lnTo>
                  <a:lnTo>
                    <a:pt x="4825319" y="2902"/>
                  </a:lnTo>
                  <a:lnTo>
                    <a:pt x="4868323" y="34331"/>
                  </a:lnTo>
                  <a:lnTo>
                    <a:pt x="4907502" y="94683"/>
                  </a:lnTo>
                  <a:lnTo>
                    <a:pt x="4925918" y="133739"/>
                  </a:lnTo>
                  <a:lnTo>
                    <a:pt x="4943690" y="177667"/>
                  </a:lnTo>
                  <a:lnTo>
                    <a:pt x="4960921" y="225679"/>
                  </a:lnTo>
                  <a:lnTo>
                    <a:pt x="4977717" y="276988"/>
                  </a:lnTo>
                  <a:lnTo>
                    <a:pt x="4994180" y="330810"/>
                  </a:lnTo>
                  <a:lnTo>
                    <a:pt x="5010415" y="386356"/>
                  </a:lnTo>
                  <a:lnTo>
                    <a:pt x="5026527" y="442841"/>
                  </a:lnTo>
                  <a:lnTo>
                    <a:pt x="5042618" y="499477"/>
                  </a:lnTo>
                  <a:lnTo>
                    <a:pt x="5058793" y="555479"/>
                  </a:lnTo>
                  <a:lnTo>
                    <a:pt x="5075156" y="610059"/>
                  </a:lnTo>
                  <a:lnTo>
                    <a:pt x="5091811" y="662432"/>
                  </a:lnTo>
                  <a:lnTo>
                    <a:pt x="5127117" y="757555"/>
                  </a:lnTo>
                  <a:lnTo>
                    <a:pt x="5129783" y="757555"/>
                  </a:lnTo>
                  <a:lnTo>
                    <a:pt x="5128514" y="761111"/>
                  </a:lnTo>
                  <a:lnTo>
                    <a:pt x="5129783" y="764667"/>
                  </a:lnTo>
                  <a:lnTo>
                    <a:pt x="5127117" y="764667"/>
                  </a:lnTo>
                  <a:lnTo>
                    <a:pt x="5091811" y="859790"/>
                  </a:lnTo>
                  <a:lnTo>
                    <a:pt x="5075156" y="912162"/>
                  </a:lnTo>
                  <a:lnTo>
                    <a:pt x="5058793" y="966742"/>
                  </a:lnTo>
                  <a:lnTo>
                    <a:pt x="5042618" y="1022744"/>
                  </a:lnTo>
                  <a:lnTo>
                    <a:pt x="5026527" y="1079380"/>
                  </a:lnTo>
                  <a:lnTo>
                    <a:pt x="5010415" y="1135865"/>
                  </a:lnTo>
                  <a:lnTo>
                    <a:pt x="4994180" y="1191411"/>
                  </a:lnTo>
                  <a:lnTo>
                    <a:pt x="4977717" y="1245233"/>
                  </a:lnTo>
                  <a:lnTo>
                    <a:pt x="4960921" y="1296543"/>
                  </a:lnTo>
                  <a:lnTo>
                    <a:pt x="4943690" y="1344554"/>
                  </a:lnTo>
                  <a:lnTo>
                    <a:pt x="4925918" y="1388482"/>
                  </a:lnTo>
                  <a:lnTo>
                    <a:pt x="4907502" y="1427538"/>
                  </a:lnTo>
                  <a:lnTo>
                    <a:pt x="4888339" y="1460936"/>
                  </a:lnTo>
                  <a:lnTo>
                    <a:pt x="4847351" y="1507614"/>
                  </a:lnTo>
                  <a:lnTo>
                    <a:pt x="4802124" y="1522222"/>
                  </a:lnTo>
                  <a:lnTo>
                    <a:pt x="2004568" y="1504188"/>
                  </a:lnTo>
                  <a:lnTo>
                    <a:pt x="327660" y="1522222"/>
                  </a:lnTo>
                  <a:lnTo>
                    <a:pt x="282432" y="1507614"/>
                  </a:lnTo>
                  <a:lnTo>
                    <a:pt x="241444" y="1460936"/>
                  </a:lnTo>
                  <a:lnTo>
                    <a:pt x="222281" y="1427538"/>
                  </a:lnTo>
                  <a:lnTo>
                    <a:pt x="203865" y="1388482"/>
                  </a:lnTo>
                  <a:lnTo>
                    <a:pt x="186093" y="1344554"/>
                  </a:lnTo>
                  <a:lnTo>
                    <a:pt x="168862" y="1296543"/>
                  </a:lnTo>
                  <a:lnTo>
                    <a:pt x="152066" y="1245233"/>
                  </a:lnTo>
                  <a:lnTo>
                    <a:pt x="135603" y="1191411"/>
                  </a:lnTo>
                  <a:lnTo>
                    <a:pt x="119368" y="1135865"/>
                  </a:lnTo>
                  <a:lnTo>
                    <a:pt x="103256" y="1079380"/>
                  </a:lnTo>
                  <a:lnTo>
                    <a:pt x="87165" y="1022744"/>
                  </a:lnTo>
                  <a:lnTo>
                    <a:pt x="70990" y="966742"/>
                  </a:lnTo>
                  <a:lnTo>
                    <a:pt x="54627" y="912162"/>
                  </a:lnTo>
                  <a:lnTo>
                    <a:pt x="37973" y="859790"/>
                  </a:lnTo>
                  <a:lnTo>
                    <a:pt x="2667" y="764667"/>
                  </a:lnTo>
                  <a:lnTo>
                    <a:pt x="0" y="764667"/>
                  </a:lnTo>
                  <a:lnTo>
                    <a:pt x="1270" y="761111"/>
                  </a:lnTo>
                  <a:lnTo>
                    <a:pt x="0" y="757555"/>
                  </a:lnTo>
                  <a:lnTo>
                    <a:pt x="2667" y="757555"/>
                  </a:lnTo>
                  <a:lnTo>
                    <a:pt x="37973" y="662432"/>
                  </a:lnTo>
                  <a:lnTo>
                    <a:pt x="54627" y="610059"/>
                  </a:lnTo>
                  <a:lnTo>
                    <a:pt x="70990" y="555479"/>
                  </a:lnTo>
                  <a:lnTo>
                    <a:pt x="87165" y="499477"/>
                  </a:lnTo>
                  <a:lnTo>
                    <a:pt x="103256" y="442841"/>
                  </a:lnTo>
                  <a:lnTo>
                    <a:pt x="119368" y="386356"/>
                  </a:lnTo>
                  <a:lnTo>
                    <a:pt x="135603" y="330810"/>
                  </a:lnTo>
                  <a:lnTo>
                    <a:pt x="152066" y="276988"/>
                  </a:lnTo>
                  <a:lnTo>
                    <a:pt x="168862" y="225679"/>
                  </a:lnTo>
                  <a:lnTo>
                    <a:pt x="186093" y="177667"/>
                  </a:lnTo>
                  <a:lnTo>
                    <a:pt x="203865" y="133739"/>
                  </a:lnTo>
                  <a:lnTo>
                    <a:pt x="222281" y="94683"/>
                  </a:lnTo>
                  <a:lnTo>
                    <a:pt x="241444" y="61285"/>
                  </a:lnTo>
                  <a:lnTo>
                    <a:pt x="282432" y="14607"/>
                  </a:lnTo>
                  <a:lnTo>
                    <a:pt x="304464" y="2902"/>
                  </a:lnTo>
                  <a:lnTo>
                    <a:pt x="32766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08752" y="4311853"/>
            <a:ext cx="15652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225" dirty="0">
                <a:solidFill>
                  <a:srgbClr val="FFFFFF"/>
                </a:solidFill>
                <a:latin typeface="Times New Roman"/>
                <a:cs typeface="Times New Roman"/>
              </a:rPr>
              <a:t>904,802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indent="-7620" algn="ctr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solidFill>
                  <a:srgbClr val="001F5F"/>
                </a:solidFill>
                <a:latin typeface="Times New Roman"/>
                <a:cs typeface="Times New Roman"/>
              </a:rPr>
              <a:t>Em</a:t>
            </a:r>
            <a:r>
              <a:rPr sz="3200" b="0" spc="-1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0" spc="75" dirty="0">
                <a:solidFill>
                  <a:srgbClr val="001F5F"/>
                </a:solidFill>
                <a:latin typeface="Times New Roman"/>
                <a:cs typeface="Times New Roman"/>
              </a:rPr>
              <a:t>hãy</a:t>
            </a:r>
            <a:r>
              <a:rPr sz="3200" b="0" spc="-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0" spc="80" dirty="0">
                <a:solidFill>
                  <a:srgbClr val="001F5F"/>
                </a:solidFill>
                <a:latin typeface="Times New Roman"/>
                <a:cs typeface="Times New Roman"/>
              </a:rPr>
              <a:t>viết</a:t>
            </a:r>
            <a:r>
              <a:rPr sz="3200" b="0" spc="-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0" spc="100" dirty="0">
                <a:solidFill>
                  <a:srgbClr val="001F5F"/>
                </a:solidFill>
                <a:latin typeface="Times New Roman"/>
                <a:cs typeface="Times New Roman"/>
              </a:rPr>
              <a:t>số</a:t>
            </a:r>
            <a:r>
              <a:rPr sz="3200" b="0" spc="-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0" spc="135" dirty="0">
                <a:solidFill>
                  <a:srgbClr val="001F5F"/>
                </a:solidFill>
                <a:latin typeface="Times New Roman"/>
                <a:cs typeface="Times New Roman"/>
              </a:rPr>
              <a:t>sau</a:t>
            </a:r>
            <a:r>
              <a:rPr sz="3200" b="0" spc="-10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b="0" spc="-20" dirty="0">
                <a:solidFill>
                  <a:srgbClr val="001F5F"/>
                </a:solidFill>
                <a:latin typeface="Times New Roman"/>
                <a:cs typeface="Times New Roman"/>
              </a:rPr>
              <a:t>đây: </a:t>
            </a:r>
            <a:r>
              <a:rPr sz="3200" dirty="0">
                <a:solidFill>
                  <a:srgbClr val="001F5F"/>
                </a:solidFill>
              </a:rPr>
              <a:t>Bảy</a:t>
            </a:r>
            <a:r>
              <a:rPr sz="3200" spc="-100" dirty="0">
                <a:solidFill>
                  <a:srgbClr val="001F5F"/>
                </a:solidFill>
              </a:rPr>
              <a:t> </a:t>
            </a:r>
            <a:r>
              <a:rPr sz="3200" spc="229" dirty="0">
                <a:solidFill>
                  <a:srgbClr val="001F5F"/>
                </a:solidFill>
              </a:rPr>
              <a:t>đơn</a:t>
            </a:r>
            <a:r>
              <a:rPr sz="3200" spc="-70" dirty="0">
                <a:solidFill>
                  <a:srgbClr val="001F5F"/>
                </a:solidFill>
              </a:rPr>
              <a:t> </a:t>
            </a:r>
            <a:r>
              <a:rPr sz="3200" spc="50" dirty="0">
                <a:solidFill>
                  <a:srgbClr val="001F5F"/>
                </a:solidFill>
              </a:rPr>
              <a:t>vị,</a:t>
            </a:r>
            <a:r>
              <a:rPr sz="3200" spc="-100" dirty="0">
                <a:solidFill>
                  <a:srgbClr val="001F5F"/>
                </a:solidFill>
              </a:rPr>
              <a:t> </a:t>
            </a:r>
            <a:r>
              <a:rPr sz="3200" spc="114" dirty="0">
                <a:solidFill>
                  <a:srgbClr val="001F5F"/>
                </a:solidFill>
              </a:rPr>
              <a:t>ba</a:t>
            </a:r>
            <a:r>
              <a:rPr sz="3200" spc="-85" dirty="0">
                <a:solidFill>
                  <a:srgbClr val="001F5F"/>
                </a:solidFill>
              </a:rPr>
              <a:t> </a:t>
            </a:r>
            <a:r>
              <a:rPr sz="3200" spc="95" dirty="0">
                <a:solidFill>
                  <a:srgbClr val="001F5F"/>
                </a:solidFill>
              </a:rPr>
              <a:t>trăm</a:t>
            </a:r>
            <a:r>
              <a:rPr sz="3200" spc="-100" dirty="0">
                <a:solidFill>
                  <a:srgbClr val="001F5F"/>
                </a:solidFill>
              </a:rPr>
              <a:t> </a:t>
            </a:r>
            <a:r>
              <a:rPr sz="3200" spc="114" dirty="0">
                <a:solidFill>
                  <a:srgbClr val="001F5F"/>
                </a:solidFill>
              </a:rPr>
              <a:t>phần </a:t>
            </a:r>
            <a:r>
              <a:rPr sz="3200" spc="100" dirty="0">
                <a:solidFill>
                  <a:srgbClr val="001F5F"/>
                </a:solidFill>
              </a:rPr>
              <a:t>nghìn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6679" y="3060192"/>
            <a:ext cx="6908165" cy="3307079"/>
            <a:chOff x="106679" y="3060192"/>
            <a:chExt cx="6908165" cy="33070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111" y="3060192"/>
              <a:ext cx="3014472" cy="33070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79" y="3326892"/>
              <a:ext cx="3041904" cy="30403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20518" y="4190365"/>
              <a:ext cx="4384675" cy="1482725"/>
            </a:xfrm>
            <a:custGeom>
              <a:avLst/>
              <a:gdLst/>
              <a:ahLst/>
              <a:cxnLst/>
              <a:rect l="l" t="t" r="r" b="b"/>
              <a:pathLst>
                <a:path w="4384675" h="1482725">
                  <a:moveTo>
                    <a:pt x="4104512" y="0"/>
                  </a:moveTo>
                  <a:lnTo>
                    <a:pt x="280034" y="0"/>
                  </a:lnTo>
                  <a:lnTo>
                    <a:pt x="258918" y="3329"/>
                  </a:lnTo>
                  <a:lnTo>
                    <a:pt x="219958" y="38152"/>
                  </a:lnTo>
                  <a:lnTo>
                    <a:pt x="184643" y="104328"/>
                  </a:lnTo>
                  <a:lnTo>
                    <a:pt x="168081" y="146848"/>
                  </a:lnTo>
                  <a:lnTo>
                    <a:pt x="152105" y="194417"/>
                  </a:lnTo>
                  <a:lnTo>
                    <a:pt x="136607" y="246106"/>
                  </a:lnTo>
                  <a:lnTo>
                    <a:pt x="121478" y="300983"/>
                  </a:lnTo>
                  <a:lnTo>
                    <a:pt x="106609" y="358121"/>
                  </a:lnTo>
                  <a:lnTo>
                    <a:pt x="62484" y="533793"/>
                  </a:lnTo>
                  <a:lnTo>
                    <a:pt x="47575" y="590671"/>
                  </a:lnTo>
                  <a:lnTo>
                    <a:pt x="32384" y="645160"/>
                  </a:lnTo>
                  <a:lnTo>
                    <a:pt x="2286" y="737870"/>
                  </a:lnTo>
                  <a:lnTo>
                    <a:pt x="0" y="737870"/>
                  </a:lnTo>
                  <a:lnTo>
                    <a:pt x="1143" y="741299"/>
                  </a:lnTo>
                  <a:lnTo>
                    <a:pt x="0" y="744728"/>
                  </a:lnTo>
                  <a:lnTo>
                    <a:pt x="2286" y="744728"/>
                  </a:lnTo>
                  <a:lnTo>
                    <a:pt x="32384" y="837438"/>
                  </a:lnTo>
                  <a:lnTo>
                    <a:pt x="47575" y="891927"/>
                  </a:lnTo>
                  <a:lnTo>
                    <a:pt x="62484" y="948806"/>
                  </a:lnTo>
                  <a:lnTo>
                    <a:pt x="106609" y="1124483"/>
                  </a:lnTo>
                  <a:lnTo>
                    <a:pt x="121478" y="1181622"/>
                  </a:lnTo>
                  <a:lnTo>
                    <a:pt x="136607" y="1236501"/>
                  </a:lnTo>
                  <a:lnTo>
                    <a:pt x="152105" y="1288189"/>
                  </a:lnTo>
                  <a:lnTo>
                    <a:pt x="168081" y="1335757"/>
                  </a:lnTo>
                  <a:lnTo>
                    <a:pt x="184643" y="1378275"/>
                  </a:lnTo>
                  <a:lnTo>
                    <a:pt x="201900" y="1414813"/>
                  </a:lnTo>
                  <a:lnTo>
                    <a:pt x="238928" y="1466227"/>
                  </a:lnTo>
                  <a:lnTo>
                    <a:pt x="280034" y="1482559"/>
                  </a:lnTo>
                  <a:lnTo>
                    <a:pt x="1713357" y="1464970"/>
                  </a:lnTo>
                  <a:lnTo>
                    <a:pt x="4104512" y="1482559"/>
                  </a:lnTo>
                  <a:lnTo>
                    <a:pt x="4145619" y="1466227"/>
                  </a:lnTo>
                  <a:lnTo>
                    <a:pt x="4182647" y="1414813"/>
                  </a:lnTo>
                  <a:lnTo>
                    <a:pt x="4199904" y="1378275"/>
                  </a:lnTo>
                  <a:lnTo>
                    <a:pt x="4216466" y="1335757"/>
                  </a:lnTo>
                  <a:lnTo>
                    <a:pt x="4232442" y="1288189"/>
                  </a:lnTo>
                  <a:lnTo>
                    <a:pt x="4247940" y="1236501"/>
                  </a:lnTo>
                  <a:lnTo>
                    <a:pt x="4263069" y="1181622"/>
                  </a:lnTo>
                  <a:lnTo>
                    <a:pt x="4277938" y="1124483"/>
                  </a:lnTo>
                  <a:lnTo>
                    <a:pt x="4322063" y="948806"/>
                  </a:lnTo>
                  <a:lnTo>
                    <a:pt x="4336972" y="891927"/>
                  </a:lnTo>
                  <a:lnTo>
                    <a:pt x="4352162" y="837438"/>
                  </a:lnTo>
                  <a:lnTo>
                    <a:pt x="4382261" y="744728"/>
                  </a:lnTo>
                  <a:lnTo>
                    <a:pt x="4384548" y="744728"/>
                  </a:lnTo>
                  <a:lnTo>
                    <a:pt x="4383405" y="741299"/>
                  </a:lnTo>
                  <a:lnTo>
                    <a:pt x="4384548" y="737870"/>
                  </a:lnTo>
                  <a:lnTo>
                    <a:pt x="4382261" y="737870"/>
                  </a:lnTo>
                  <a:lnTo>
                    <a:pt x="4352162" y="645160"/>
                  </a:lnTo>
                  <a:lnTo>
                    <a:pt x="4336972" y="590671"/>
                  </a:lnTo>
                  <a:lnTo>
                    <a:pt x="4322063" y="533793"/>
                  </a:lnTo>
                  <a:lnTo>
                    <a:pt x="4277938" y="358121"/>
                  </a:lnTo>
                  <a:lnTo>
                    <a:pt x="4263069" y="300983"/>
                  </a:lnTo>
                  <a:lnTo>
                    <a:pt x="4247940" y="246106"/>
                  </a:lnTo>
                  <a:lnTo>
                    <a:pt x="4232442" y="194417"/>
                  </a:lnTo>
                  <a:lnTo>
                    <a:pt x="4216466" y="146848"/>
                  </a:lnTo>
                  <a:lnTo>
                    <a:pt x="4199904" y="104328"/>
                  </a:lnTo>
                  <a:lnTo>
                    <a:pt x="4182647" y="67786"/>
                  </a:lnTo>
                  <a:lnTo>
                    <a:pt x="4145619" y="16357"/>
                  </a:lnTo>
                  <a:lnTo>
                    <a:pt x="4125629" y="3329"/>
                  </a:lnTo>
                  <a:lnTo>
                    <a:pt x="4104512" y="0"/>
                  </a:lnTo>
                  <a:close/>
                </a:path>
              </a:pathLst>
            </a:custGeom>
            <a:solidFill>
              <a:srgbClr val="00C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20518" y="4190365"/>
              <a:ext cx="4384675" cy="1482725"/>
            </a:xfrm>
            <a:custGeom>
              <a:avLst/>
              <a:gdLst/>
              <a:ahLst/>
              <a:cxnLst/>
              <a:rect l="l" t="t" r="r" b="b"/>
              <a:pathLst>
                <a:path w="4384675" h="1482725">
                  <a:moveTo>
                    <a:pt x="280034" y="0"/>
                  </a:moveTo>
                  <a:lnTo>
                    <a:pt x="2696845" y="0"/>
                  </a:lnTo>
                  <a:lnTo>
                    <a:pt x="4104512" y="0"/>
                  </a:lnTo>
                  <a:lnTo>
                    <a:pt x="4125629" y="3329"/>
                  </a:lnTo>
                  <a:lnTo>
                    <a:pt x="4164589" y="38152"/>
                  </a:lnTo>
                  <a:lnTo>
                    <a:pt x="4199904" y="104328"/>
                  </a:lnTo>
                  <a:lnTo>
                    <a:pt x="4216466" y="146848"/>
                  </a:lnTo>
                  <a:lnTo>
                    <a:pt x="4232442" y="194417"/>
                  </a:lnTo>
                  <a:lnTo>
                    <a:pt x="4247940" y="246106"/>
                  </a:lnTo>
                  <a:lnTo>
                    <a:pt x="4263069" y="300983"/>
                  </a:lnTo>
                  <a:lnTo>
                    <a:pt x="4277938" y="358121"/>
                  </a:lnTo>
                  <a:lnTo>
                    <a:pt x="4292654" y="416588"/>
                  </a:lnTo>
                  <a:lnTo>
                    <a:pt x="4307326" y="475455"/>
                  </a:lnTo>
                  <a:lnTo>
                    <a:pt x="4322063" y="533793"/>
                  </a:lnTo>
                  <a:lnTo>
                    <a:pt x="4336972" y="590671"/>
                  </a:lnTo>
                  <a:lnTo>
                    <a:pt x="4352162" y="645160"/>
                  </a:lnTo>
                  <a:lnTo>
                    <a:pt x="4382261" y="737870"/>
                  </a:lnTo>
                  <a:lnTo>
                    <a:pt x="4384548" y="737870"/>
                  </a:lnTo>
                  <a:lnTo>
                    <a:pt x="4383405" y="741299"/>
                  </a:lnTo>
                  <a:lnTo>
                    <a:pt x="4384548" y="744728"/>
                  </a:lnTo>
                  <a:lnTo>
                    <a:pt x="4382261" y="744728"/>
                  </a:lnTo>
                  <a:lnTo>
                    <a:pt x="4352162" y="837438"/>
                  </a:lnTo>
                  <a:lnTo>
                    <a:pt x="4336972" y="891927"/>
                  </a:lnTo>
                  <a:lnTo>
                    <a:pt x="4322063" y="948806"/>
                  </a:lnTo>
                  <a:lnTo>
                    <a:pt x="4307326" y="1007145"/>
                  </a:lnTo>
                  <a:lnTo>
                    <a:pt x="4292654" y="1066014"/>
                  </a:lnTo>
                  <a:lnTo>
                    <a:pt x="4277938" y="1124483"/>
                  </a:lnTo>
                  <a:lnTo>
                    <a:pt x="4263069" y="1181622"/>
                  </a:lnTo>
                  <a:lnTo>
                    <a:pt x="4247940" y="1236501"/>
                  </a:lnTo>
                  <a:lnTo>
                    <a:pt x="4232442" y="1288189"/>
                  </a:lnTo>
                  <a:lnTo>
                    <a:pt x="4216466" y="1335757"/>
                  </a:lnTo>
                  <a:lnTo>
                    <a:pt x="4199904" y="1378275"/>
                  </a:lnTo>
                  <a:lnTo>
                    <a:pt x="4182647" y="1414813"/>
                  </a:lnTo>
                  <a:lnTo>
                    <a:pt x="4145619" y="1466227"/>
                  </a:lnTo>
                  <a:lnTo>
                    <a:pt x="4104512" y="1482559"/>
                  </a:lnTo>
                  <a:lnTo>
                    <a:pt x="1713357" y="1464970"/>
                  </a:lnTo>
                  <a:lnTo>
                    <a:pt x="280034" y="1482559"/>
                  </a:lnTo>
                  <a:lnTo>
                    <a:pt x="238928" y="1466227"/>
                  </a:lnTo>
                  <a:lnTo>
                    <a:pt x="201900" y="1414813"/>
                  </a:lnTo>
                  <a:lnTo>
                    <a:pt x="184643" y="1378275"/>
                  </a:lnTo>
                  <a:lnTo>
                    <a:pt x="168081" y="1335757"/>
                  </a:lnTo>
                  <a:lnTo>
                    <a:pt x="152105" y="1288189"/>
                  </a:lnTo>
                  <a:lnTo>
                    <a:pt x="136607" y="1236501"/>
                  </a:lnTo>
                  <a:lnTo>
                    <a:pt x="121478" y="1181622"/>
                  </a:lnTo>
                  <a:lnTo>
                    <a:pt x="106609" y="1124483"/>
                  </a:lnTo>
                  <a:lnTo>
                    <a:pt x="91893" y="1066014"/>
                  </a:lnTo>
                  <a:lnTo>
                    <a:pt x="77221" y="1007145"/>
                  </a:lnTo>
                  <a:lnTo>
                    <a:pt x="62484" y="948806"/>
                  </a:lnTo>
                  <a:lnTo>
                    <a:pt x="47575" y="891927"/>
                  </a:lnTo>
                  <a:lnTo>
                    <a:pt x="32384" y="837438"/>
                  </a:lnTo>
                  <a:lnTo>
                    <a:pt x="2286" y="744728"/>
                  </a:lnTo>
                  <a:lnTo>
                    <a:pt x="0" y="744728"/>
                  </a:lnTo>
                  <a:lnTo>
                    <a:pt x="1143" y="741299"/>
                  </a:lnTo>
                  <a:lnTo>
                    <a:pt x="0" y="737870"/>
                  </a:lnTo>
                  <a:lnTo>
                    <a:pt x="2286" y="737870"/>
                  </a:lnTo>
                  <a:lnTo>
                    <a:pt x="32384" y="645160"/>
                  </a:lnTo>
                  <a:lnTo>
                    <a:pt x="47575" y="590671"/>
                  </a:lnTo>
                  <a:lnTo>
                    <a:pt x="62484" y="533793"/>
                  </a:lnTo>
                  <a:lnTo>
                    <a:pt x="77221" y="475455"/>
                  </a:lnTo>
                  <a:lnTo>
                    <a:pt x="91893" y="416588"/>
                  </a:lnTo>
                  <a:lnTo>
                    <a:pt x="106609" y="358121"/>
                  </a:lnTo>
                  <a:lnTo>
                    <a:pt x="121478" y="300983"/>
                  </a:lnTo>
                  <a:lnTo>
                    <a:pt x="136607" y="246106"/>
                  </a:lnTo>
                  <a:lnTo>
                    <a:pt x="152105" y="194417"/>
                  </a:lnTo>
                  <a:lnTo>
                    <a:pt x="168081" y="146848"/>
                  </a:lnTo>
                  <a:lnTo>
                    <a:pt x="184643" y="104328"/>
                  </a:lnTo>
                  <a:lnTo>
                    <a:pt x="201900" y="67786"/>
                  </a:lnTo>
                  <a:lnTo>
                    <a:pt x="238928" y="16357"/>
                  </a:lnTo>
                  <a:lnTo>
                    <a:pt x="258918" y="3329"/>
                  </a:lnTo>
                  <a:lnTo>
                    <a:pt x="280034" y="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00932" y="4441063"/>
            <a:ext cx="20066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390" dirty="0">
                <a:solidFill>
                  <a:srgbClr val="FFFFFF"/>
                </a:solidFill>
                <a:latin typeface="Times New Roman"/>
                <a:cs typeface="Times New Roman"/>
              </a:rPr>
              <a:t>7,300</a:t>
            </a:r>
            <a:endParaRPr sz="60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80604" y="2679192"/>
            <a:ext cx="2810255" cy="34594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35242"/>
              <a:ext cx="3483838" cy="412275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45535" y="784859"/>
              <a:ext cx="8691880" cy="4157979"/>
            </a:xfrm>
            <a:custGeom>
              <a:avLst/>
              <a:gdLst/>
              <a:ahLst/>
              <a:cxnLst/>
              <a:rect l="l" t="t" r="r" b="b"/>
              <a:pathLst>
                <a:path w="8691880" h="4157979">
                  <a:moveTo>
                    <a:pt x="8276844" y="0"/>
                  </a:moveTo>
                  <a:lnTo>
                    <a:pt x="414527" y="0"/>
                  </a:lnTo>
                  <a:lnTo>
                    <a:pt x="366200" y="2790"/>
                  </a:lnTo>
                  <a:lnTo>
                    <a:pt x="319506" y="10952"/>
                  </a:lnTo>
                  <a:lnTo>
                    <a:pt x="274757" y="24175"/>
                  </a:lnTo>
                  <a:lnTo>
                    <a:pt x="232265" y="42147"/>
                  </a:lnTo>
                  <a:lnTo>
                    <a:pt x="192341" y="64557"/>
                  </a:lnTo>
                  <a:lnTo>
                    <a:pt x="155296" y="91093"/>
                  </a:lnTo>
                  <a:lnTo>
                    <a:pt x="121443" y="121443"/>
                  </a:lnTo>
                  <a:lnTo>
                    <a:pt x="91093" y="155296"/>
                  </a:lnTo>
                  <a:lnTo>
                    <a:pt x="64557" y="192341"/>
                  </a:lnTo>
                  <a:lnTo>
                    <a:pt x="42147" y="232265"/>
                  </a:lnTo>
                  <a:lnTo>
                    <a:pt x="24175" y="274757"/>
                  </a:lnTo>
                  <a:lnTo>
                    <a:pt x="10952" y="319506"/>
                  </a:lnTo>
                  <a:lnTo>
                    <a:pt x="2790" y="366200"/>
                  </a:lnTo>
                  <a:lnTo>
                    <a:pt x="0" y="414527"/>
                  </a:lnTo>
                  <a:lnTo>
                    <a:pt x="0" y="3742944"/>
                  </a:lnTo>
                  <a:lnTo>
                    <a:pt x="2790" y="3791271"/>
                  </a:lnTo>
                  <a:lnTo>
                    <a:pt x="10952" y="3837965"/>
                  </a:lnTo>
                  <a:lnTo>
                    <a:pt x="24175" y="3882714"/>
                  </a:lnTo>
                  <a:lnTo>
                    <a:pt x="42147" y="3925206"/>
                  </a:lnTo>
                  <a:lnTo>
                    <a:pt x="64557" y="3965130"/>
                  </a:lnTo>
                  <a:lnTo>
                    <a:pt x="91093" y="4002175"/>
                  </a:lnTo>
                  <a:lnTo>
                    <a:pt x="121443" y="4036028"/>
                  </a:lnTo>
                  <a:lnTo>
                    <a:pt x="155296" y="4066378"/>
                  </a:lnTo>
                  <a:lnTo>
                    <a:pt x="192341" y="4092914"/>
                  </a:lnTo>
                  <a:lnTo>
                    <a:pt x="232265" y="4115324"/>
                  </a:lnTo>
                  <a:lnTo>
                    <a:pt x="274757" y="4133296"/>
                  </a:lnTo>
                  <a:lnTo>
                    <a:pt x="319506" y="4146519"/>
                  </a:lnTo>
                  <a:lnTo>
                    <a:pt x="366200" y="4154681"/>
                  </a:lnTo>
                  <a:lnTo>
                    <a:pt x="414527" y="4157472"/>
                  </a:lnTo>
                  <a:lnTo>
                    <a:pt x="8276844" y="4157472"/>
                  </a:lnTo>
                  <a:lnTo>
                    <a:pt x="8325171" y="4154681"/>
                  </a:lnTo>
                  <a:lnTo>
                    <a:pt x="8371865" y="4146519"/>
                  </a:lnTo>
                  <a:lnTo>
                    <a:pt x="8416614" y="4133296"/>
                  </a:lnTo>
                  <a:lnTo>
                    <a:pt x="8459106" y="4115324"/>
                  </a:lnTo>
                  <a:lnTo>
                    <a:pt x="8499030" y="4092914"/>
                  </a:lnTo>
                  <a:lnTo>
                    <a:pt x="8536075" y="4066378"/>
                  </a:lnTo>
                  <a:lnTo>
                    <a:pt x="8569928" y="4036028"/>
                  </a:lnTo>
                  <a:lnTo>
                    <a:pt x="8600278" y="4002175"/>
                  </a:lnTo>
                  <a:lnTo>
                    <a:pt x="8626814" y="3965130"/>
                  </a:lnTo>
                  <a:lnTo>
                    <a:pt x="8649224" y="3925206"/>
                  </a:lnTo>
                  <a:lnTo>
                    <a:pt x="8667196" y="3882714"/>
                  </a:lnTo>
                  <a:lnTo>
                    <a:pt x="8680419" y="3837965"/>
                  </a:lnTo>
                  <a:lnTo>
                    <a:pt x="8688581" y="3791271"/>
                  </a:lnTo>
                  <a:lnTo>
                    <a:pt x="8691371" y="3742944"/>
                  </a:lnTo>
                  <a:lnTo>
                    <a:pt x="8691371" y="414527"/>
                  </a:lnTo>
                  <a:lnTo>
                    <a:pt x="8688581" y="366200"/>
                  </a:lnTo>
                  <a:lnTo>
                    <a:pt x="8680419" y="319506"/>
                  </a:lnTo>
                  <a:lnTo>
                    <a:pt x="8667196" y="274757"/>
                  </a:lnTo>
                  <a:lnTo>
                    <a:pt x="8649224" y="232265"/>
                  </a:lnTo>
                  <a:lnTo>
                    <a:pt x="8626814" y="192341"/>
                  </a:lnTo>
                  <a:lnTo>
                    <a:pt x="8600278" y="155296"/>
                  </a:lnTo>
                  <a:lnTo>
                    <a:pt x="8569928" y="121443"/>
                  </a:lnTo>
                  <a:lnTo>
                    <a:pt x="8536075" y="91093"/>
                  </a:lnTo>
                  <a:lnTo>
                    <a:pt x="8499030" y="64557"/>
                  </a:lnTo>
                  <a:lnTo>
                    <a:pt x="8459106" y="42147"/>
                  </a:lnTo>
                  <a:lnTo>
                    <a:pt x="8416614" y="24175"/>
                  </a:lnTo>
                  <a:lnTo>
                    <a:pt x="8371865" y="10952"/>
                  </a:lnTo>
                  <a:lnTo>
                    <a:pt x="8325171" y="2790"/>
                  </a:lnTo>
                  <a:lnTo>
                    <a:pt x="8276844" y="0"/>
                  </a:lnTo>
                  <a:close/>
                </a:path>
              </a:pathLst>
            </a:custGeom>
            <a:solidFill>
              <a:srgbClr val="FFFFFF">
                <a:alpha val="7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6435" y="656844"/>
              <a:ext cx="1883664" cy="6461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2872" y="1533144"/>
              <a:ext cx="10549128" cy="40309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7555" y="262127"/>
              <a:ext cx="11677015" cy="6334125"/>
            </a:xfrm>
            <a:custGeom>
              <a:avLst/>
              <a:gdLst/>
              <a:ahLst/>
              <a:cxnLst/>
              <a:rect l="l" t="t" r="r" b="b"/>
              <a:pathLst>
                <a:path w="11677015" h="6334125">
                  <a:moveTo>
                    <a:pt x="11045317" y="0"/>
                  </a:moveTo>
                  <a:lnTo>
                    <a:pt x="631609" y="0"/>
                  </a:lnTo>
                  <a:lnTo>
                    <a:pt x="584471" y="1732"/>
                  </a:lnTo>
                  <a:lnTo>
                    <a:pt x="538273" y="6849"/>
                  </a:lnTo>
                  <a:lnTo>
                    <a:pt x="493139" y="15227"/>
                  </a:lnTo>
                  <a:lnTo>
                    <a:pt x="449191" y="26745"/>
                  </a:lnTo>
                  <a:lnTo>
                    <a:pt x="406549" y="41280"/>
                  </a:lnTo>
                  <a:lnTo>
                    <a:pt x="365337" y="58710"/>
                  </a:lnTo>
                  <a:lnTo>
                    <a:pt x="325676" y="78913"/>
                  </a:lnTo>
                  <a:lnTo>
                    <a:pt x="287690" y="101766"/>
                  </a:lnTo>
                  <a:lnTo>
                    <a:pt x="251499" y="127148"/>
                  </a:lnTo>
                  <a:lnTo>
                    <a:pt x="217225" y="154935"/>
                  </a:lnTo>
                  <a:lnTo>
                    <a:pt x="184992" y="185007"/>
                  </a:lnTo>
                  <a:lnTo>
                    <a:pt x="154922" y="217240"/>
                  </a:lnTo>
                  <a:lnTo>
                    <a:pt x="127135" y="251512"/>
                  </a:lnTo>
                  <a:lnTo>
                    <a:pt x="101755" y="287702"/>
                  </a:lnTo>
                  <a:lnTo>
                    <a:pt x="78903" y="325687"/>
                  </a:lnTo>
                  <a:lnTo>
                    <a:pt x="58702" y="365344"/>
                  </a:lnTo>
                  <a:lnTo>
                    <a:pt x="41274" y="406552"/>
                  </a:lnTo>
                  <a:lnTo>
                    <a:pt x="26741" y="449188"/>
                  </a:lnTo>
                  <a:lnTo>
                    <a:pt x="15225" y="493130"/>
                  </a:lnTo>
                  <a:lnTo>
                    <a:pt x="6848" y="538256"/>
                  </a:lnTo>
                  <a:lnTo>
                    <a:pt x="1732" y="584444"/>
                  </a:lnTo>
                  <a:lnTo>
                    <a:pt x="0" y="631571"/>
                  </a:lnTo>
                  <a:lnTo>
                    <a:pt x="0" y="5702134"/>
                  </a:lnTo>
                  <a:lnTo>
                    <a:pt x="1732" y="5749272"/>
                  </a:lnTo>
                  <a:lnTo>
                    <a:pt x="6848" y="5795470"/>
                  </a:lnTo>
                  <a:lnTo>
                    <a:pt x="15225" y="5840604"/>
                  </a:lnTo>
                  <a:lnTo>
                    <a:pt x="26741" y="5884552"/>
                  </a:lnTo>
                  <a:lnTo>
                    <a:pt x="41274" y="5927194"/>
                  </a:lnTo>
                  <a:lnTo>
                    <a:pt x="58702" y="5968406"/>
                  </a:lnTo>
                  <a:lnTo>
                    <a:pt x="78903" y="6008067"/>
                  </a:lnTo>
                  <a:lnTo>
                    <a:pt x="101755" y="6046053"/>
                  </a:lnTo>
                  <a:lnTo>
                    <a:pt x="127135" y="6082244"/>
                  </a:lnTo>
                  <a:lnTo>
                    <a:pt x="154922" y="6116518"/>
                  </a:lnTo>
                  <a:lnTo>
                    <a:pt x="184992" y="6148751"/>
                  </a:lnTo>
                  <a:lnTo>
                    <a:pt x="217225" y="6178821"/>
                  </a:lnTo>
                  <a:lnTo>
                    <a:pt x="251499" y="6206608"/>
                  </a:lnTo>
                  <a:lnTo>
                    <a:pt x="287690" y="6231988"/>
                  </a:lnTo>
                  <a:lnTo>
                    <a:pt x="325676" y="6254840"/>
                  </a:lnTo>
                  <a:lnTo>
                    <a:pt x="365337" y="6275041"/>
                  </a:lnTo>
                  <a:lnTo>
                    <a:pt x="406549" y="6292469"/>
                  </a:lnTo>
                  <a:lnTo>
                    <a:pt x="449191" y="6307002"/>
                  </a:lnTo>
                  <a:lnTo>
                    <a:pt x="493139" y="6318518"/>
                  </a:lnTo>
                  <a:lnTo>
                    <a:pt x="538273" y="6326895"/>
                  </a:lnTo>
                  <a:lnTo>
                    <a:pt x="584471" y="6332011"/>
                  </a:lnTo>
                  <a:lnTo>
                    <a:pt x="631609" y="6333744"/>
                  </a:lnTo>
                  <a:lnTo>
                    <a:pt x="11045317" y="6333744"/>
                  </a:lnTo>
                  <a:lnTo>
                    <a:pt x="11092443" y="6332011"/>
                  </a:lnTo>
                  <a:lnTo>
                    <a:pt x="11138631" y="6326895"/>
                  </a:lnTo>
                  <a:lnTo>
                    <a:pt x="11183757" y="6318518"/>
                  </a:lnTo>
                  <a:lnTo>
                    <a:pt x="11227699" y="6307002"/>
                  </a:lnTo>
                  <a:lnTo>
                    <a:pt x="11270335" y="6292469"/>
                  </a:lnTo>
                  <a:lnTo>
                    <a:pt x="11311543" y="6275041"/>
                  </a:lnTo>
                  <a:lnTo>
                    <a:pt x="11351200" y="6254840"/>
                  </a:lnTo>
                  <a:lnTo>
                    <a:pt x="11389185" y="6231988"/>
                  </a:lnTo>
                  <a:lnTo>
                    <a:pt x="11425375" y="6206608"/>
                  </a:lnTo>
                  <a:lnTo>
                    <a:pt x="11459647" y="6178821"/>
                  </a:lnTo>
                  <a:lnTo>
                    <a:pt x="11491880" y="6148751"/>
                  </a:lnTo>
                  <a:lnTo>
                    <a:pt x="11521952" y="6116518"/>
                  </a:lnTo>
                  <a:lnTo>
                    <a:pt x="11549739" y="6082244"/>
                  </a:lnTo>
                  <a:lnTo>
                    <a:pt x="11575121" y="6046053"/>
                  </a:lnTo>
                  <a:lnTo>
                    <a:pt x="11597974" y="6008067"/>
                  </a:lnTo>
                  <a:lnTo>
                    <a:pt x="11618177" y="5968406"/>
                  </a:lnTo>
                  <a:lnTo>
                    <a:pt x="11635607" y="5927194"/>
                  </a:lnTo>
                  <a:lnTo>
                    <a:pt x="11650142" y="5884552"/>
                  </a:lnTo>
                  <a:lnTo>
                    <a:pt x="11661660" y="5840604"/>
                  </a:lnTo>
                  <a:lnTo>
                    <a:pt x="11670038" y="5795470"/>
                  </a:lnTo>
                  <a:lnTo>
                    <a:pt x="11675155" y="5749272"/>
                  </a:lnTo>
                  <a:lnTo>
                    <a:pt x="11676888" y="5702134"/>
                  </a:lnTo>
                  <a:lnTo>
                    <a:pt x="11676888" y="631571"/>
                  </a:lnTo>
                  <a:lnTo>
                    <a:pt x="11675155" y="584444"/>
                  </a:lnTo>
                  <a:lnTo>
                    <a:pt x="11670038" y="538256"/>
                  </a:lnTo>
                  <a:lnTo>
                    <a:pt x="11661660" y="493130"/>
                  </a:lnTo>
                  <a:lnTo>
                    <a:pt x="11650142" y="449188"/>
                  </a:lnTo>
                  <a:lnTo>
                    <a:pt x="11635607" y="406552"/>
                  </a:lnTo>
                  <a:lnTo>
                    <a:pt x="11618177" y="365344"/>
                  </a:lnTo>
                  <a:lnTo>
                    <a:pt x="11597974" y="325687"/>
                  </a:lnTo>
                  <a:lnTo>
                    <a:pt x="11575121" y="287702"/>
                  </a:lnTo>
                  <a:lnTo>
                    <a:pt x="11549739" y="251512"/>
                  </a:lnTo>
                  <a:lnTo>
                    <a:pt x="11521952" y="217240"/>
                  </a:lnTo>
                  <a:lnTo>
                    <a:pt x="11491880" y="185007"/>
                  </a:lnTo>
                  <a:lnTo>
                    <a:pt x="11459647" y="154935"/>
                  </a:lnTo>
                  <a:lnTo>
                    <a:pt x="11425375" y="127148"/>
                  </a:lnTo>
                  <a:lnTo>
                    <a:pt x="11389185" y="101766"/>
                  </a:lnTo>
                  <a:lnTo>
                    <a:pt x="11351200" y="78913"/>
                  </a:lnTo>
                  <a:lnTo>
                    <a:pt x="11311543" y="58710"/>
                  </a:lnTo>
                  <a:lnTo>
                    <a:pt x="11270335" y="41280"/>
                  </a:lnTo>
                  <a:lnTo>
                    <a:pt x="11227699" y="26745"/>
                  </a:lnTo>
                  <a:lnTo>
                    <a:pt x="11183757" y="15227"/>
                  </a:lnTo>
                  <a:lnTo>
                    <a:pt x="11138631" y="6849"/>
                  </a:lnTo>
                  <a:lnTo>
                    <a:pt x="11092443" y="1732"/>
                  </a:lnTo>
                  <a:lnTo>
                    <a:pt x="11045317" y="0"/>
                  </a:lnTo>
                  <a:close/>
                </a:path>
              </a:pathLst>
            </a:custGeom>
            <a:solidFill>
              <a:srgbClr val="FFFFFF">
                <a:alpha val="7294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3736" y="2993135"/>
              <a:ext cx="3945635" cy="36027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095" y="1399030"/>
              <a:ext cx="7455408" cy="5458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04800" y="295656"/>
              <a:ext cx="11602720" cy="6221095"/>
            </a:xfrm>
            <a:custGeom>
              <a:avLst/>
              <a:gdLst/>
              <a:ahLst/>
              <a:cxnLst/>
              <a:rect l="l" t="t" r="r" b="b"/>
              <a:pathLst>
                <a:path w="11602720" h="6221095">
                  <a:moveTo>
                    <a:pt x="10565384" y="0"/>
                  </a:moveTo>
                  <a:lnTo>
                    <a:pt x="1036828" y="0"/>
                  </a:lnTo>
                  <a:lnTo>
                    <a:pt x="988020" y="1128"/>
                  </a:lnTo>
                  <a:lnTo>
                    <a:pt x="939793" y="4480"/>
                  </a:lnTo>
                  <a:lnTo>
                    <a:pt x="892196" y="10007"/>
                  </a:lnTo>
                  <a:lnTo>
                    <a:pt x="845280" y="17657"/>
                  </a:lnTo>
                  <a:lnTo>
                    <a:pt x="799094" y="27382"/>
                  </a:lnTo>
                  <a:lnTo>
                    <a:pt x="753688" y="39131"/>
                  </a:lnTo>
                  <a:lnTo>
                    <a:pt x="709112" y="52856"/>
                  </a:lnTo>
                  <a:lnTo>
                    <a:pt x="665415" y="68505"/>
                  </a:lnTo>
                  <a:lnTo>
                    <a:pt x="622648" y="86030"/>
                  </a:lnTo>
                  <a:lnTo>
                    <a:pt x="580860" y="105381"/>
                  </a:lnTo>
                  <a:lnTo>
                    <a:pt x="540100" y="126507"/>
                  </a:lnTo>
                  <a:lnTo>
                    <a:pt x="500420" y="149359"/>
                  </a:lnTo>
                  <a:lnTo>
                    <a:pt x="461867" y="173887"/>
                  </a:lnTo>
                  <a:lnTo>
                    <a:pt x="424493" y="200042"/>
                  </a:lnTo>
                  <a:lnTo>
                    <a:pt x="388347" y="227773"/>
                  </a:lnTo>
                  <a:lnTo>
                    <a:pt x="353479" y="257031"/>
                  </a:lnTo>
                  <a:lnTo>
                    <a:pt x="319939" y="287766"/>
                  </a:lnTo>
                  <a:lnTo>
                    <a:pt x="287776" y="319929"/>
                  </a:lnTo>
                  <a:lnTo>
                    <a:pt x="257040" y="353469"/>
                  </a:lnTo>
                  <a:lnTo>
                    <a:pt x="227781" y="388337"/>
                  </a:lnTo>
                  <a:lnTo>
                    <a:pt x="200049" y="424482"/>
                  </a:lnTo>
                  <a:lnTo>
                    <a:pt x="173894" y="461856"/>
                  </a:lnTo>
                  <a:lnTo>
                    <a:pt x="149365" y="500408"/>
                  </a:lnTo>
                  <a:lnTo>
                    <a:pt x="126512" y="540089"/>
                  </a:lnTo>
                  <a:lnTo>
                    <a:pt x="105385" y="580849"/>
                  </a:lnTo>
                  <a:lnTo>
                    <a:pt x="86034" y="622637"/>
                  </a:lnTo>
                  <a:lnTo>
                    <a:pt x="68508" y="665405"/>
                  </a:lnTo>
                  <a:lnTo>
                    <a:pt x="52858" y="709102"/>
                  </a:lnTo>
                  <a:lnTo>
                    <a:pt x="39133" y="753680"/>
                  </a:lnTo>
                  <a:lnTo>
                    <a:pt x="27383" y="799086"/>
                  </a:lnTo>
                  <a:lnTo>
                    <a:pt x="17658" y="845274"/>
                  </a:lnTo>
                  <a:lnTo>
                    <a:pt x="10007" y="892191"/>
                  </a:lnTo>
                  <a:lnTo>
                    <a:pt x="4480" y="939789"/>
                  </a:lnTo>
                  <a:lnTo>
                    <a:pt x="1128" y="988018"/>
                  </a:lnTo>
                  <a:lnTo>
                    <a:pt x="0" y="1036828"/>
                  </a:lnTo>
                  <a:lnTo>
                    <a:pt x="0" y="5184140"/>
                  </a:lnTo>
                  <a:lnTo>
                    <a:pt x="1128" y="5232947"/>
                  </a:lnTo>
                  <a:lnTo>
                    <a:pt x="4480" y="5281174"/>
                  </a:lnTo>
                  <a:lnTo>
                    <a:pt x="10007" y="5328771"/>
                  </a:lnTo>
                  <a:lnTo>
                    <a:pt x="17658" y="5375687"/>
                  </a:lnTo>
                  <a:lnTo>
                    <a:pt x="27383" y="5421873"/>
                  </a:lnTo>
                  <a:lnTo>
                    <a:pt x="39133" y="5467279"/>
                  </a:lnTo>
                  <a:lnTo>
                    <a:pt x="52858" y="5511855"/>
                  </a:lnTo>
                  <a:lnTo>
                    <a:pt x="68508" y="5555552"/>
                  </a:lnTo>
                  <a:lnTo>
                    <a:pt x="86034" y="5598319"/>
                  </a:lnTo>
                  <a:lnTo>
                    <a:pt x="105385" y="5640107"/>
                  </a:lnTo>
                  <a:lnTo>
                    <a:pt x="126512" y="5680867"/>
                  </a:lnTo>
                  <a:lnTo>
                    <a:pt x="149365" y="5720547"/>
                  </a:lnTo>
                  <a:lnTo>
                    <a:pt x="173894" y="5759100"/>
                  </a:lnTo>
                  <a:lnTo>
                    <a:pt x="200049" y="5796474"/>
                  </a:lnTo>
                  <a:lnTo>
                    <a:pt x="227781" y="5832620"/>
                  </a:lnTo>
                  <a:lnTo>
                    <a:pt x="257040" y="5867488"/>
                  </a:lnTo>
                  <a:lnTo>
                    <a:pt x="287776" y="5901028"/>
                  </a:lnTo>
                  <a:lnTo>
                    <a:pt x="319939" y="5933191"/>
                  </a:lnTo>
                  <a:lnTo>
                    <a:pt x="353479" y="5963927"/>
                  </a:lnTo>
                  <a:lnTo>
                    <a:pt x="388347" y="5993186"/>
                  </a:lnTo>
                  <a:lnTo>
                    <a:pt x="424493" y="6020918"/>
                  </a:lnTo>
                  <a:lnTo>
                    <a:pt x="461867" y="6047073"/>
                  </a:lnTo>
                  <a:lnTo>
                    <a:pt x="500420" y="6071602"/>
                  </a:lnTo>
                  <a:lnTo>
                    <a:pt x="540100" y="6094455"/>
                  </a:lnTo>
                  <a:lnTo>
                    <a:pt x="580860" y="6115582"/>
                  </a:lnTo>
                  <a:lnTo>
                    <a:pt x="622648" y="6134933"/>
                  </a:lnTo>
                  <a:lnTo>
                    <a:pt x="665415" y="6152459"/>
                  </a:lnTo>
                  <a:lnTo>
                    <a:pt x="709112" y="6168109"/>
                  </a:lnTo>
                  <a:lnTo>
                    <a:pt x="753688" y="6181834"/>
                  </a:lnTo>
                  <a:lnTo>
                    <a:pt x="799094" y="6193584"/>
                  </a:lnTo>
                  <a:lnTo>
                    <a:pt x="845280" y="6203309"/>
                  </a:lnTo>
                  <a:lnTo>
                    <a:pt x="892196" y="6210960"/>
                  </a:lnTo>
                  <a:lnTo>
                    <a:pt x="939793" y="6216487"/>
                  </a:lnTo>
                  <a:lnTo>
                    <a:pt x="988020" y="6219839"/>
                  </a:lnTo>
                  <a:lnTo>
                    <a:pt x="1036828" y="6220968"/>
                  </a:lnTo>
                  <a:lnTo>
                    <a:pt x="10565384" y="6220968"/>
                  </a:lnTo>
                  <a:lnTo>
                    <a:pt x="10614193" y="6219839"/>
                  </a:lnTo>
                  <a:lnTo>
                    <a:pt x="10662422" y="6216487"/>
                  </a:lnTo>
                  <a:lnTo>
                    <a:pt x="10710020" y="6210960"/>
                  </a:lnTo>
                  <a:lnTo>
                    <a:pt x="10756937" y="6203309"/>
                  </a:lnTo>
                  <a:lnTo>
                    <a:pt x="10803125" y="6193584"/>
                  </a:lnTo>
                  <a:lnTo>
                    <a:pt x="10848531" y="6181834"/>
                  </a:lnTo>
                  <a:lnTo>
                    <a:pt x="10893109" y="6168109"/>
                  </a:lnTo>
                  <a:lnTo>
                    <a:pt x="10936806" y="6152459"/>
                  </a:lnTo>
                  <a:lnTo>
                    <a:pt x="10979574" y="6134933"/>
                  </a:lnTo>
                  <a:lnTo>
                    <a:pt x="11021362" y="6115582"/>
                  </a:lnTo>
                  <a:lnTo>
                    <a:pt x="11062122" y="6094455"/>
                  </a:lnTo>
                  <a:lnTo>
                    <a:pt x="11101803" y="6071602"/>
                  </a:lnTo>
                  <a:lnTo>
                    <a:pt x="11140355" y="6047073"/>
                  </a:lnTo>
                  <a:lnTo>
                    <a:pt x="11177729" y="6020918"/>
                  </a:lnTo>
                  <a:lnTo>
                    <a:pt x="11213874" y="5993186"/>
                  </a:lnTo>
                  <a:lnTo>
                    <a:pt x="11248742" y="5963927"/>
                  </a:lnTo>
                  <a:lnTo>
                    <a:pt x="11282282" y="5933191"/>
                  </a:lnTo>
                  <a:lnTo>
                    <a:pt x="11314445" y="5901028"/>
                  </a:lnTo>
                  <a:lnTo>
                    <a:pt x="11345180" y="5867488"/>
                  </a:lnTo>
                  <a:lnTo>
                    <a:pt x="11374438" y="5832620"/>
                  </a:lnTo>
                  <a:lnTo>
                    <a:pt x="11402169" y="5796474"/>
                  </a:lnTo>
                  <a:lnTo>
                    <a:pt x="11428324" y="5759100"/>
                  </a:lnTo>
                  <a:lnTo>
                    <a:pt x="11452852" y="5720547"/>
                  </a:lnTo>
                  <a:lnTo>
                    <a:pt x="11475704" y="5680867"/>
                  </a:lnTo>
                  <a:lnTo>
                    <a:pt x="11496830" y="5640107"/>
                  </a:lnTo>
                  <a:lnTo>
                    <a:pt x="11516181" y="5598319"/>
                  </a:lnTo>
                  <a:lnTo>
                    <a:pt x="11533706" y="5555552"/>
                  </a:lnTo>
                  <a:lnTo>
                    <a:pt x="11549355" y="5511855"/>
                  </a:lnTo>
                  <a:lnTo>
                    <a:pt x="11563080" y="5467279"/>
                  </a:lnTo>
                  <a:lnTo>
                    <a:pt x="11574829" y="5421873"/>
                  </a:lnTo>
                  <a:lnTo>
                    <a:pt x="11584554" y="5375687"/>
                  </a:lnTo>
                  <a:lnTo>
                    <a:pt x="11592204" y="5328771"/>
                  </a:lnTo>
                  <a:lnTo>
                    <a:pt x="11597731" y="5281174"/>
                  </a:lnTo>
                  <a:lnTo>
                    <a:pt x="11601083" y="5232947"/>
                  </a:lnTo>
                  <a:lnTo>
                    <a:pt x="11602212" y="5184140"/>
                  </a:lnTo>
                  <a:lnTo>
                    <a:pt x="11602212" y="1036828"/>
                  </a:lnTo>
                  <a:lnTo>
                    <a:pt x="11601083" y="988018"/>
                  </a:lnTo>
                  <a:lnTo>
                    <a:pt x="11597731" y="939789"/>
                  </a:lnTo>
                  <a:lnTo>
                    <a:pt x="11592204" y="892191"/>
                  </a:lnTo>
                  <a:lnTo>
                    <a:pt x="11584554" y="845274"/>
                  </a:lnTo>
                  <a:lnTo>
                    <a:pt x="11574829" y="799086"/>
                  </a:lnTo>
                  <a:lnTo>
                    <a:pt x="11563080" y="753680"/>
                  </a:lnTo>
                  <a:lnTo>
                    <a:pt x="11549355" y="709102"/>
                  </a:lnTo>
                  <a:lnTo>
                    <a:pt x="11533706" y="665405"/>
                  </a:lnTo>
                  <a:lnTo>
                    <a:pt x="11516181" y="622637"/>
                  </a:lnTo>
                  <a:lnTo>
                    <a:pt x="11496830" y="580849"/>
                  </a:lnTo>
                  <a:lnTo>
                    <a:pt x="11475704" y="540089"/>
                  </a:lnTo>
                  <a:lnTo>
                    <a:pt x="11452852" y="500408"/>
                  </a:lnTo>
                  <a:lnTo>
                    <a:pt x="11428324" y="461856"/>
                  </a:lnTo>
                  <a:lnTo>
                    <a:pt x="11402169" y="424482"/>
                  </a:lnTo>
                  <a:lnTo>
                    <a:pt x="11374438" y="388337"/>
                  </a:lnTo>
                  <a:lnTo>
                    <a:pt x="11345180" y="353469"/>
                  </a:lnTo>
                  <a:lnTo>
                    <a:pt x="11314445" y="319929"/>
                  </a:lnTo>
                  <a:lnTo>
                    <a:pt x="11282282" y="287766"/>
                  </a:lnTo>
                  <a:lnTo>
                    <a:pt x="11248742" y="257031"/>
                  </a:lnTo>
                  <a:lnTo>
                    <a:pt x="11213874" y="227773"/>
                  </a:lnTo>
                  <a:lnTo>
                    <a:pt x="11177729" y="200042"/>
                  </a:lnTo>
                  <a:lnTo>
                    <a:pt x="11140355" y="173887"/>
                  </a:lnTo>
                  <a:lnTo>
                    <a:pt x="11101803" y="149359"/>
                  </a:lnTo>
                  <a:lnTo>
                    <a:pt x="11062122" y="126507"/>
                  </a:lnTo>
                  <a:lnTo>
                    <a:pt x="11021362" y="105381"/>
                  </a:lnTo>
                  <a:lnTo>
                    <a:pt x="10979574" y="86030"/>
                  </a:lnTo>
                  <a:lnTo>
                    <a:pt x="10936806" y="68505"/>
                  </a:lnTo>
                  <a:lnTo>
                    <a:pt x="10893109" y="52856"/>
                  </a:lnTo>
                  <a:lnTo>
                    <a:pt x="10848531" y="39131"/>
                  </a:lnTo>
                  <a:lnTo>
                    <a:pt x="10803125" y="27382"/>
                  </a:lnTo>
                  <a:lnTo>
                    <a:pt x="10756937" y="17657"/>
                  </a:lnTo>
                  <a:lnTo>
                    <a:pt x="10710020" y="10007"/>
                  </a:lnTo>
                  <a:lnTo>
                    <a:pt x="10662422" y="4480"/>
                  </a:lnTo>
                  <a:lnTo>
                    <a:pt x="10614193" y="1128"/>
                  </a:lnTo>
                  <a:lnTo>
                    <a:pt x="10565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295656"/>
              <a:ext cx="11602720" cy="6221095"/>
            </a:xfrm>
            <a:custGeom>
              <a:avLst/>
              <a:gdLst/>
              <a:ahLst/>
              <a:cxnLst/>
              <a:rect l="l" t="t" r="r" b="b"/>
              <a:pathLst>
                <a:path w="11602720" h="6221095">
                  <a:moveTo>
                    <a:pt x="0" y="1036828"/>
                  </a:moveTo>
                  <a:lnTo>
                    <a:pt x="1128" y="988018"/>
                  </a:lnTo>
                  <a:lnTo>
                    <a:pt x="4480" y="939789"/>
                  </a:lnTo>
                  <a:lnTo>
                    <a:pt x="10007" y="892191"/>
                  </a:lnTo>
                  <a:lnTo>
                    <a:pt x="17658" y="845274"/>
                  </a:lnTo>
                  <a:lnTo>
                    <a:pt x="27383" y="799086"/>
                  </a:lnTo>
                  <a:lnTo>
                    <a:pt x="39133" y="753680"/>
                  </a:lnTo>
                  <a:lnTo>
                    <a:pt x="52858" y="709102"/>
                  </a:lnTo>
                  <a:lnTo>
                    <a:pt x="68508" y="665405"/>
                  </a:lnTo>
                  <a:lnTo>
                    <a:pt x="86034" y="622637"/>
                  </a:lnTo>
                  <a:lnTo>
                    <a:pt x="105385" y="580849"/>
                  </a:lnTo>
                  <a:lnTo>
                    <a:pt x="126512" y="540089"/>
                  </a:lnTo>
                  <a:lnTo>
                    <a:pt x="149365" y="500408"/>
                  </a:lnTo>
                  <a:lnTo>
                    <a:pt x="173894" y="461856"/>
                  </a:lnTo>
                  <a:lnTo>
                    <a:pt x="200049" y="424482"/>
                  </a:lnTo>
                  <a:lnTo>
                    <a:pt x="227781" y="388337"/>
                  </a:lnTo>
                  <a:lnTo>
                    <a:pt x="257040" y="353469"/>
                  </a:lnTo>
                  <a:lnTo>
                    <a:pt x="287776" y="319929"/>
                  </a:lnTo>
                  <a:lnTo>
                    <a:pt x="319939" y="287766"/>
                  </a:lnTo>
                  <a:lnTo>
                    <a:pt x="353479" y="257031"/>
                  </a:lnTo>
                  <a:lnTo>
                    <a:pt x="388347" y="227773"/>
                  </a:lnTo>
                  <a:lnTo>
                    <a:pt x="424493" y="200042"/>
                  </a:lnTo>
                  <a:lnTo>
                    <a:pt x="461867" y="173887"/>
                  </a:lnTo>
                  <a:lnTo>
                    <a:pt x="500420" y="149359"/>
                  </a:lnTo>
                  <a:lnTo>
                    <a:pt x="540100" y="126507"/>
                  </a:lnTo>
                  <a:lnTo>
                    <a:pt x="580860" y="105381"/>
                  </a:lnTo>
                  <a:lnTo>
                    <a:pt x="622648" y="86030"/>
                  </a:lnTo>
                  <a:lnTo>
                    <a:pt x="665415" y="68505"/>
                  </a:lnTo>
                  <a:lnTo>
                    <a:pt x="709112" y="52856"/>
                  </a:lnTo>
                  <a:lnTo>
                    <a:pt x="753688" y="39131"/>
                  </a:lnTo>
                  <a:lnTo>
                    <a:pt x="799094" y="27382"/>
                  </a:lnTo>
                  <a:lnTo>
                    <a:pt x="845280" y="17657"/>
                  </a:lnTo>
                  <a:lnTo>
                    <a:pt x="892196" y="10007"/>
                  </a:lnTo>
                  <a:lnTo>
                    <a:pt x="939793" y="4480"/>
                  </a:lnTo>
                  <a:lnTo>
                    <a:pt x="988020" y="1128"/>
                  </a:lnTo>
                  <a:lnTo>
                    <a:pt x="1036828" y="0"/>
                  </a:lnTo>
                  <a:lnTo>
                    <a:pt x="10565384" y="0"/>
                  </a:lnTo>
                  <a:lnTo>
                    <a:pt x="10614193" y="1128"/>
                  </a:lnTo>
                  <a:lnTo>
                    <a:pt x="10662422" y="4480"/>
                  </a:lnTo>
                  <a:lnTo>
                    <a:pt x="10710020" y="10007"/>
                  </a:lnTo>
                  <a:lnTo>
                    <a:pt x="10756937" y="17657"/>
                  </a:lnTo>
                  <a:lnTo>
                    <a:pt x="10803125" y="27382"/>
                  </a:lnTo>
                  <a:lnTo>
                    <a:pt x="10848531" y="39131"/>
                  </a:lnTo>
                  <a:lnTo>
                    <a:pt x="10893109" y="52856"/>
                  </a:lnTo>
                  <a:lnTo>
                    <a:pt x="10936806" y="68505"/>
                  </a:lnTo>
                  <a:lnTo>
                    <a:pt x="10979574" y="86030"/>
                  </a:lnTo>
                  <a:lnTo>
                    <a:pt x="11021362" y="105381"/>
                  </a:lnTo>
                  <a:lnTo>
                    <a:pt x="11062122" y="126507"/>
                  </a:lnTo>
                  <a:lnTo>
                    <a:pt x="11101803" y="149359"/>
                  </a:lnTo>
                  <a:lnTo>
                    <a:pt x="11140355" y="173887"/>
                  </a:lnTo>
                  <a:lnTo>
                    <a:pt x="11177729" y="200042"/>
                  </a:lnTo>
                  <a:lnTo>
                    <a:pt x="11213874" y="227773"/>
                  </a:lnTo>
                  <a:lnTo>
                    <a:pt x="11248742" y="257031"/>
                  </a:lnTo>
                  <a:lnTo>
                    <a:pt x="11282282" y="287766"/>
                  </a:lnTo>
                  <a:lnTo>
                    <a:pt x="11314445" y="319929"/>
                  </a:lnTo>
                  <a:lnTo>
                    <a:pt x="11345180" y="353469"/>
                  </a:lnTo>
                  <a:lnTo>
                    <a:pt x="11374438" y="388337"/>
                  </a:lnTo>
                  <a:lnTo>
                    <a:pt x="11402169" y="424482"/>
                  </a:lnTo>
                  <a:lnTo>
                    <a:pt x="11428324" y="461856"/>
                  </a:lnTo>
                  <a:lnTo>
                    <a:pt x="11452852" y="500408"/>
                  </a:lnTo>
                  <a:lnTo>
                    <a:pt x="11475704" y="540089"/>
                  </a:lnTo>
                  <a:lnTo>
                    <a:pt x="11496830" y="580849"/>
                  </a:lnTo>
                  <a:lnTo>
                    <a:pt x="11516181" y="622637"/>
                  </a:lnTo>
                  <a:lnTo>
                    <a:pt x="11533706" y="665405"/>
                  </a:lnTo>
                  <a:lnTo>
                    <a:pt x="11549355" y="709102"/>
                  </a:lnTo>
                  <a:lnTo>
                    <a:pt x="11563080" y="753680"/>
                  </a:lnTo>
                  <a:lnTo>
                    <a:pt x="11574829" y="799086"/>
                  </a:lnTo>
                  <a:lnTo>
                    <a:pt x="11584554" y="845274"/>
                  </a:lnTo>
                  <a:lnTo>
                    <a:pt x="11592204" y="892191"/>
                  </a:lnTo>
                  <a:lnTo>
                    <a:pt x="11597731" y="939789"/>
                  </a:lnTo>
                  <a:lnTo>
                    <a:pt x="11601083" y="988018"/>
                  </a:lnTo>
                  <a:lnTo>
                    <a:pt x="11602212" y="1036828"/>
                  </a:lnTo>
                  <a:lnTo>
                    <a:pt x="11602212" y="5184140"/>
                  </a:lnTo>
                  <a:lnTo>
                    <a:pt x="11601083" y="5232947"/>
                  </a:lnTo>
                  <a:lnTo>
                    <a:pt x="11597731" y="5281174"/>
                  </a:lnTo>
                  <a:lnTo>
                    <a:pt x="11592204" y="5328771"/>
                  </a:lnTo>
                  <a:lnTo>
                    <a:pt x="11584554" y="5375687"/>
                  </a:lnTo>
                  <a:lnTo>
                    <a:pt x="11574829" y="5421873"/>
                  </a:lnTo>
                  <a:lnTo>
                    <a:pt x="11563080" y="5467279"/>
                  </a:lnTo>
                  <a:lnTo>
                    <a:pt x="11549355" y="5511855"/>
                  </a:lnTo>
                  <a:lnTo>
                    <a:pt x="11533706" y="5555552"/>
                  </a:lnTo>
                  <a:lnTo>
                    <a:pt x="11516181" y="5598319"/>
                  </a:lnTo>
                  <a:lnTo>
                    <a:pt x="11496830" y="5640107"/>
                  </a:lnTo>
                  <a:lnTo>
                    <a:pt x="11475704" y="5680867"/>
                  </a:lnTo>
                  <a:lnTo>
                    <a:pt x="11452852" y="5720547"/>
                  </a:lnTo>
                  <a:lnTo>
                    <a:pt x="11428324" y="5759100"/>
                  </a:lnTo>
                  <a:lnTo>
                    <a:pt x="11402169" y="5796474"/>
                  </a:lnTo>
                  <a:lnTo>
                    <a:pt x="11374438" y="5832620"/>
                  </a:lnTo>
                  <a:lnTo>
                    <a:pt x="11345180" y="5867488"/>
                  </a:lnTo>
                  <a:lnTo>
                    <a:pt x="11314445" y="5901028"/>
                  </a:lnTo>
                  <a:lnTo>
                    <a:pt x="11282282" y="5933191"/>
                  </a:lnTo>
                  <a:lnTo>
                    <a:pt x="11248742" y="5963927"/>
                  </a:lnTo>
                  <a:lnTo>
                    <a:pt x="11213874" y="5993186"/>
                  </a:lnTo>
                  <a:lnTo>
                    <a:pt x="11177729" y="6020918"/>
                  </a:lnTo>
                  <a:lnTo>
                    <a:pt x="11140355" y="6047073"/>
                  </a:lnTo>
                  <a:lnTo>
                    <a:pt x="11101803" y="6071602"/>
                  </a:lnTo>
                  <a:lnTo>
                    <a:pt x="11062122" y="6094455"/>
                  </a:lnTo>
                  <a:lnTo>
                    <a:pt x="11021362" y="6115582"/>
                  </a:lnTo>
                  <a:lnTo>
                    <a:pt x="10979574" y="6134933"/>
                  </a:lnTo>
                  <a:lnTo>
                    <a:pt x="10936806" y="6152459"/>
                  </a:lnTo>
                  <a:lnTo>
                    <a:pt x="10893109" y="6168109"/>
                  </a:lnTo>
                  <a:lnTo>
                    <a:pt x="10848531" y="6181834"/>
                  </a:lnTo>
                  <a:lnTo>
                    <a:pt x="10803125" y="6193584"/>
                  </a:lnTo>
                  <a:lnTo>
                    <a:pt x="10756937" y="6203309"/>
                  </a:lnTo>
                  <a:lnTo>
                    <a:pt x="10710020" y="6210960"/>
                  </a:lnTo>
                  <a:lnTo>
                    <a:pt x="10662422" y="6216487"/>
                  </a:lnTo>
                  <a:lnTo>
                    <a:pt x="10614193" y="6219839"/>
                  </a:lnTo>
                  <a:lnTo>
                    <a:pt x="10565384" y="6220968"/>
                  </a:lnTo>
                  <a:lnTo>
                    <a:pt x="1036828" y="6220968"/>
                  </a:lnTo>
                  <a:lnTo>
                    <a:pt x="988020" y="6219839"/>
                  </a:lnTo>
                  <a:lnTo>
                    <a:pt x="939793" y="6216487"/>
                  </a:lnTo>
                  <a:lnTo>
                    <a:pt x="892196" y="6210960"/>
                  </a:lnTo>
                  <a:lnTo>
                    <a:pt x="845280" y="6203309"/>
                  </a:lnTo>
                  <a:lnTo>
                    <a:pt x="799094" y="6193584"/>
                  </a:lnTo>
                  <a:lnTo>
                    <a:pt x="753688" y="6181834"/>
                  </a:lnTo>
                  <a:lnTo>
                    <a:pt x="709112" y="6168109"/>
                  </a:lnTo>
                  <a:lnTo>
                    <a:pt x="665415" y="6152459"/>
                  </a:lnTo>
                  <a:lnTo>
                    <a:pt x="622648" y="6134933"/>
                  </a:lnTo>
                  <a:lnTo>
                    <a:pt x="580860" y="6115582"/>
                  </a:lnTo>
                  <a:lnTo>
                    <a:pt x="540100" y="6094455"/>
                  </a:lnTo>
                  <a:lnTo>
                    <a:pt x="500420" y="6071602"/>
                  </a:lnTo>
                  <a:lnTo>
                    <a:pt x="461867" y="6047073"/>
                  </a:lnTo>
                  <a:lnTo>
                    <a:pt x="424493" y="6020918"/>
                  </a:lnTo>
                  <a:lnTo>
                    <a:pt x="388347" y="5993186"/>
                  </a:lnTo>
                  <a:lnTo>
                    <a:pt x="353479" y="5963927"/>
                  </a:lnTo>
                  <a:lnTo>
                    <a:pt x="319939" y="5933191"/>
                  </a:lnTo>
                  <a:lnTo>
                    <a:pt x="287776" y="5901028"/>
                  </a:lnTo>
                  <a:lnTo>
                    <a:pt x="257040" y="5867488"/>
                  </a:lnTo>
                  <a:lnTo>
                    <a:pt x="227781" y="5832620"/>
                  </a:lnTo>
                  <a:lnTo>
                    <a:pt x="200049" y="5796474"/>
                  </a:lnTo>
                  <a:lnTo>
                    <a:pt x="173894" y="5759100"/>
                  </a:lnTo>
                  <a:lnTo>
                    <a:pt x="149365" y="5720547"/>
                  </a:lnTo>
                  <a:lnTo>
                    <a:pt x="126512" y="5680867"/>
                  </a:lnTo>
                  <a:lnTo>
                    <a:pt x="105385" y="5640107"/>
                  </a:lnTo>
                  <a:lnTo>
                    <a:pt x="86034" y="5598319"/>
                  </a:lnTo>
                  <a:lnTo>
                    <a:pt x="68508" y="5555552"/>
                  </a:lnTo>
                  <a:lnTo>
                    <a:pt x="52858" y="5511855"/>
                  </a:lnTo>
                  <a:lnTo>
                    <a:pt x="39133" y="5467279"/>
                  </a:lnTo>
                  <a:lnTo>
                    <a:pt x="27383" y="5421873"/>
                  </a:lnTo>
                  <a:lnTo>
                    <a:pt x="17658" y="5375687"/>
                  </a:lnTo>
                  <a:lnTo>
                    <a:pt x="10007" y="5328771"/>
                  </a:lnTo>
                  <a:lnTo>
                    <a:pt x="4480" y="5281174"/>
                  </a:lnTo>
                  <a:lnTo>
                    <a:pt x="1128" y="5232947"/>
                  </a:lnTo>
                  <a:lnTo>
                    <a:pt x="0" y="5184140"/>
                  </a:lnTo>
                  <a:lnTo>
                    <a:pt x="0" y="1036828"/>
                  </a:lnTo>
                  <a:close/>
                </a:path>
              </a:pathLst>
            </a:custGeom>
            <a:ln w="12700">
              <a:solidFill>
                <a:srgbClr val="A821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7404" y="467868"/>
              <a:ext cx="9928860" cy="458266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995677" y="5203647"/>
            <a:ext cx="8211184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i="1" dirty="0">
                <a:solidFill>
                  <a:srgbClr val="FF0000"/>
                </a:solidFill>
                <a:latin typeface="Times New Roman"/>
                <a:cs typeface="Times New Roman"/>
              </a:rPr>
              <a:t>Hay</a:t>
            </a:r>
            <a:r>
              <a:rPr sz="3600" b="1" i="1" spc="-10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165" dirty="0">
                <a:solidFill>
                  <a:srgbClr val="FF0000"/>
                </a:solidFill>
                <a:latin typeface="Times New Roman"/>
                <a:cs typeface="Times New Roman"/>
              </a:rPr>
              <a:t>phần</a:t>
            </a:r>
            <a:r>
              <a:rPr sz="3600" b="1" i="1" spc="-7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235" dirty="0">
                <a:solidFill>
                  <a:srgbClr val="FF0000"/>
                </a:solidFill>
                <a:latin typeface="Times New Roman"/>
                <a:cs typeface="Times New Roman"/>
              </a:rPr>
              <a:t>được</a:t>
            </a:r>
            <a:r>
              <a:rPr sz="3600" b="1" i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204" dirty="0">
                <a:solidFill>
                  <a:srgbClr val="FF0000"/>
                </a:solidFill>
                <a:latin typeface="Times New Roman"/>
                <a:cs typeface="Times New Roman"/>
              </a:rPr>
              <a:t>tô</a:t>
            </a:r>
            <a:r>
              <a:rPr sz="3600" b="1" i="1" spc="-8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215" dirty="0">
                <a:solidFill>
                  <a:srgbClr val="FF0000"/>
                </a:solidFill>
                <a:latin typeface="Times New Roman"/>
                <a:cs typeface="Times New Roman"/>
              </a:rPr>
              <a:t>màu</a:t>
            </a:r>
            <a:r>
              <a:rPr sz="3600" b="1" i="1" spc="-1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125" dirty="0">
                <a:solidFill>
                  <a:srgbClr val="FF0000"/>
                </a:solidFill>
                <a:latin typeface="Times New Roman"/>
                <a:cs typeface="Times New Roman"/>
              </a:rPr>
              <a:t>của</a:t>
            </a:r>
            <a:r>
              <a:rPr sz="3600" b="1" i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200" dirty="0">
                <a:solidFill>
                  <a:srgbClr val="FF0000"/>
                </a:solidFill>
                <a:latin typeface="Times New Roman"/>
                <a:cs typeface="Times New Roman"/>
              </a:rPr>
              <a:t>băng</a:t>
            </a:r>
            <a:r>
              <a:rPr sz="3600" b="1" i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180" dirty="0">
                <a:solidFill>
                  <a:srgbClr val="FF0000"/>
                </a:solidFill>
                <a:latin typeface="Times New Roman"/>
                <a:cs typeface="Times New Roman"/>
              </a:rPr>
              <a:t>giấy</a:t>
            </a:r>
            <a:r>
              <a:rPr sz="3600" b="1" i="1" spc="-9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50" dirty="0">
                <a:solidFill>
                  <a:srgbClr val="FF0000"/>
                </a:solidFill>
                <a:latin typeface="Times New Roman"/>
                <a:cs typeface="Times New Roman"/>
              </a:rPr>
              <a:t>có</a:t>
            </a:r>
            <a:endParaRPr sz="360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3600" b="1" i="1" spc="200" dirty="0">
                <a:solidFill>
                  <a:srgbClr val="FF0000"/>
                </a:solidFill>
                <a:latin typeface="Times New Roman"/>
                <a:cs typeface="Times New Roman"/>
              </a:rPr>
              <a:t>bằng</a:t>
            </a:r>
            <a:r>
              <a:rPr sz="3600" b="1" i="1" spc="-10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130" dirty="0">
                <a:solidFill>
                  <a:srgbClr val="FF0000"/>
                </a:solidFill>
                <a:latin typeface="Times New Roman"/>
                <a:cs typeface="Times New Roman"/>
              </a:rPr>
              <a:t>nhau</a:t>
            </a:r>
            <a:r>
              <a:rPr sz="3600" b="1" i="1" spc="-9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b="1" i="1" spc="55" dirty="0">
                <a:solidFill>
                  <a:srgbClr val="FF0000"/>
                </a:solidFill>
                <a:latin typeface="Times New Roman"/>
                <a:cs typeface="Times New Roman"/>
              </a:rPr>
              <a:t>không?</a:t>
            </a:r>
            <a:endParaRPr sz="3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463</Words>
  <Application>Microsoft Office PowerPoint</Application>
  <PresentationFormat>Widescreen</PresentationFormat>
  <Paragraphs>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Carlito</vt:lpstr>
      <vt:lpstr>Times New Roman</vt:lpstr>
      <vt:lpstr>Verdana</vt:lpstr>
      <vt:lpstr>Office Theme</vt:lpstr>
      <vt:lpstr>PowerPoint Presentation</vt:lpstr>
      <vt:lpstr>PowerPoint Presentation</vt:lpstr>
      <vt:lpstr>Game Cuộc Phiêu Lưu Của Jack</vt:lpstr>
      <vt:lpstr>Em hãy đọc số sau đây:</vt:lpstr>
      <vt:lpstr>PowerPoint Presentation</vt:lpstr>
      <vt:lpstr>Em hãy viết số sau đây: Bảy đơn vị, ba trăm phần nghìn</vt:lpstr>
      <vt:lpstr>PowerPoint Presentation</vt:lpstr>
      <vt:lpstr>PowerPoint Presentation</vt:lpstr>
      <vt:lpstr>PowerPoint Presentation</vt:lpstr>
      <vt:lpstr>PowerPoint Presentation</vt:lpstr>
      <vt:lpstr>0,50</vt:lpstr>
      <vt:lpstr>PowerPoint Presentation</vt:lpstr>
      <vt:lpstr>PowerPoint Presentation</vt:lpstr>
      <vt:lpstr>Chọn ra hai số thập phân bằng nhau trong các số thập phân cho dưới đây:</vt:lpstr>
      <vt:lpstr>Chọn ra hai số thập phân bằng nhau trong các số thập phân cho dưới đây:</vt:lpstr>
      <vt:lpstr>a) Viết một số thập phân bằng với mỗi số thập phân cho dưới đây:</vt:lpstr>
      <vt:lpstr>b) Viết hai số thập phân bằng với mỗi số thập phân cho dưới đây:</vt:lpstr>
      <vt:lpstr>Chỉ ra các câu đúng:</vt:lpstr>
      <vt:lpstr>Khi quan sát hình vẽ, các bạn Hoa, Linh, Đan, Dũng phát biểu như sau:</vt:lpstr>
      <vt:lpstr>Hình trên có 100 ô vuông, đã tô màu 50 ô vuông.</vt:lpstr>
      <vt:lpstr>PowerPoint Presentation</vt:lpstr>
      <vt:lpstr>Lân nói rằng: “0,80 lớn hơn 0,8 vì 80 lớn hơn 8”. Em có đồng ý với Lân không? Tại sao?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Nhan Nguyen</cp:lastModifiedBy>
  <cp:revision>1</cp:revision>
  <dcterms:created xsi:type="dcterms:W3CDTF">2024-09-28T12:43:31Z</dcterms:created>
  <dcterms:modified xsi:type="dcterms:W3CDTF">2024-09-28T12:46:16Z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2024-09-28T00:00:00Z</vt:filetime>
  </property>
  <property fmtid="{D5CDD505-2E9C-101B-9397-08002B2CF9AE}" pid="3" name="Producer">
    <vt:lpwstr>3-Heights(TM) PDF Security Shell 4.8.25.2 (http://www.pdf-tools.com)</vt:lpwstr>
  </property>
</Properties>
</file>